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6" r:id="rId2"/>
    <p:sldId id="257" r:id="rId3"/>
    <p:sldId id="258" r:id="rId4"/>
    <p:sldId id="259" r:id="rId5"/>
    <p:sldId id="260" r:id="rId6"/>
    <p:sldId id="265" r:id="rId7"/>
    <p:sldId id="261" r:id="rId8"/>
    <p:sldId id="262" r:id="rId9"/>
    <p:sldId id="266" r:id="rId10"/>
    <p:sldId id="303" r:id="rId11"/>
    <p:sldId id="304" r:id="rId12"/>
    <p:sldId id="267" r:id="rId13"/>
    <p:sldId id="264" r:id="rId14"/>
    <p:sldId id="268" r:id="rId15"/>
    <p:sldId id="269" r:id="rId16"/>
    <p:sldId id="270" r:id="rId17"/>
    <p:sldId id="305"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9" d="100"/>
          <a:sy n="79" d="100"/>
        </p:scale>
        <p:origin x="-1290" y="-7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NZ"/>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3F5AC379-9741-4949-974E-CCDB63ECE46D}" type="datetimeFigureOut">
              <a:rPr lang="en-NZ"/>
              <a:pPr>
                <a:defRPr/>
              </a:pPr>
              <a:t>24/03/2011</a:t>
            </a:fld>
            <a:endParaRPr lang="en-NZ"/>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NZ"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NZ"/>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2603F515-6D30-49B0-89E4-0747E7EA8A05}" type="slidenum">
              <a:rPr lang="en-NZ"/>
              <a:pPr>
                <a:defRPr/>
              </a:pPr>
              <a:t>‹#›</a:t>
            </a:fld>
            <a:endParaRPr lang="en-N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NZ"/>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NZ"/>
          </a:p>
        </p:txBody>
      </p:sp>
      <p:sp>
        <p:nvSpPr>
          <p:cNvPr id="4" name="Date Placeholder 3"/>
          <p:cNvSpPr>
            <a:spLocks noGrp="1"/>
          </p:cNvSpPr>
          <p:nvPr>
            <p:ph type="dt" sz="half" idx="10"/>
          </p:nvPr>
        </p:nvSpPr>
        <p:spPr/>
        <p:txBody>
          <a:bodyPr/>
          <a:lstStyle>
            <a:lvl1pPr>
              <a:defRPr/>
            </a:lvl1pPr>
          </a:lstStyle>
          <a:p>
            <a:pPr>
              <a:defRPr/>
            </a:pPr>
            <a:fld id="{8594BEE6-4C06-4F1D-B7E5-824A4D061439}" type="datetimeFigureOut">
              <a:rPr lang="en-NZ"/>
              <a:pPr>
                <a:defRPr/>
              </a:pPr>
              <a:t>24/03/2011</a:t>
            </a:fld>
            <a:endParaRPr lang="en-NZ"/>
          </a:p>
        </p:txBody>
      </p:sp>
      <p:sp>
        <p:nvSpPr>
          <p:cNvPr id="5" name="Footer Placeholder 4"/>
          <p:cNvSpPr>
            <a:spLocks noGrp="1"/>
          </p:cNvSpPr>
          <p:nvPr>
            <p:ph type="ftr" sz="quarter" idx="11"/>
          </p:nvPr>
        </p:nvSpPr>
        <p:spPr/>
        <p:txBody>
          <a:bodyPr/>
          <a:lstStyle>
            <a:lvl1pPr>
              <a:defRPr/>
            </a:lvl1pPr>
          </a:lstStyle>
          <a:p>
            <a:pPr>
              <a:defRPr/>
            </a:pPr>
            <a:endParaRPr lang="en-NZ"/>
          </a:p>
        </p:txBody>
      </p:sp>
      <p:sp>
        <p:nvSpPr>
          <p:cNvPr id="6" name="Slide Number Placeholder 5"/>
          <p:cNvSpPr>
            <a:spLocks noGrp="1"/>
          </p:cNvSpPr>
          <p:nvPr>
            <p:ph type="sldNum" sz="quarter" idx="12"/>
          </p:nvPr>
        </p:nvSpPr>
        <p:spPr/>
        <p:txBody>
          <a:bodyPr/>
          <a:lstStyle>
            <a:lvl1pPr>
              <a:defRPr/>
            </a:lvl1pPr>
          </a:lstStyle>
          <a:p>
            <a:pPr>
              <a:defRPr/>
            </a:pPr>
            <a:fld id="{725B5FFE-372A-41AF-9AFC-124B95E4565A}" type="slidenum">
              <a:rPr lang="en-NZ"/>
              <a:pPr>
                <a:defRPr/>
              </a:pPr>
              <a:t>‹#›</a:t>
            </a:fld>
            <a:endParaRPr lang="en-N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lvl1pPr>
              <a:defRPr/>
            </a:lvl1pPr>
          </a:lstStyle>
          <a:p>
            <a:pPr>
              <a:defRPr/>
            </a:pPr>
            <a:fld id="{F923D3A8-315E-48AB-BA07-ED92EE9DA684}" type="datetimeFigureOut">
              <a:rPr lang="en-NZ"/>
              <a:pPr>
                <a:defRPr/>
              </a:pPr>
              <a:t>24/03/2011</a:t>
            </a:fld>
            <a:endParaRPr lang="en-NZ"/>
          </a:p>
        </p:txBody>
      </p:sp>
      <p:sp>
        <p:nvSpPr>
          <p:cNvPr id="5" name="Footer Placeholder 4"/>
          <p:cNvSpPr>
            <a:spLocks noGrp="1"/>
          </p:cNvSpPr>
          <p:nvPr>
            <p:ph type="ftr" sz="quarter" idx="11"/>
          </p:nvPr>
        </p:nvSpPr>
        <p:spPr/>
        <p:txBody>
          <a:bodyPr/>
          <a:lstStyle>
            <a:lvl1pPr>
              <a:defRPr/>
            </a:lvl1pPr>
          </a:lstStyle>
          <a:p>
            <a:pPr>
              <a:defRPr/>
            </a:pPr>
            <a:endParaRPr lang="en-NZ"/>
          </a:p>
        </p:txBody>
      </p:sp>
      <p:sp>
        <p:nvSpPr>
          <p:cNvPr id="6" name="Slide Number Placeholder 5"/>
          <p:cNvSpPr>
            <a:spLocks noGrp="1"/>
          </p:cNvSpPr>
          <p:nvPr>
            <p:ph type="sldNum" sz="quarter" idx="12"/>
          </p:nvPr>
        </p:nvSpPr>
        <p:spPr/>
        <p:txBody>
          <a:bodyPr/>
          <a:lstStyle>
            <a:lvl1pPr>
              <a:defRPr/>
            </a:lvl1pPr>
          </a:lstStyle>
          <a:p>
            <a:pPr>
              <a:defRPr/>
            </a:pPr>
            <a:fld id="{E196D5D1-48A6-4CBA-95C3-1A474CB6875B}" type="slidenum">
              <a:rPr lang="en-NZ"/>
              <a:pPr>
                <a:defRPr/>
              </a:pPr>
              <a:t>‹#›</a:t>
            </a:fld>
            <a:endParaRPr lang="en-N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NZ"/>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lvl1pPr>
              <a:defRPr/>
            </a:lvl1pPr>
          </a:lstStyle>
          <a:p>
            <a:pPr>
              <a:defRPr/>
            </a:pPr>
            <a:fld id="{99C75A0F-5362-4154-93D8-D84B978770CC}" type="datetimeFigureOut">
              <a:rPr lang="en-NZ"/>
              <a:pPr>
                <a:defRPr/>
              </a:pPr>
              <a:t>24/03/2011</a:t>
            </a:fld>
            <a:endParaRPr lang="en-NZ"/>
          </a:p>
        </p:txBody>
      </p:sp>
      <p:sp>
        <p:nvSpPr>
          <p:cNvPr id="5" name="Footer Placeholder 4"/>
          <p:cNvSpPr>
            <a:spLocks noGrp="1"/>
          </p:cNvSpPr>
          <p:nvPr>
            <p:ph type="ftr" sz="quarter" idx="11"/>
          </p:nvPr>
        </p:nvSpPr>
        <p:spPr/>
        <p:txBody>
          <a:bodyPr/>
          <a:lstStyle>
            <a:lvl1pPr>
              <a:defRPr/>
            </a:lvl1pPr>
          </a:lstStyle>
          <a:p>
            <a:pPr>
              <a:defRPr/>
            </a:pPr>
            <a:endParaRPr lang="en-NZ"/>
          </a:p>
        </p:txBody>
      </p:sp>
      <p:sp>
        <p:nvSpPr>
          <p:cNvPr id="6" name="Slide Number Placeholder 5"/>
          <p:cNvSpPr>
            <a:spLocks noGrp="1"/>
          </p:cNvSpPr>
          <p:nvPr>
            <p:ph type="sldNum" sz="quarter" idx="12"/>
          </p:nvPr>
        </p:nvSpPr>
        <p:spPr/>
        <p:txBody>
          <a:bodyPr/>
          <a:lstStyle>
            <a:lvl1pPr>
              <a:defRPr/>
            </a:lvl1pPr>
          </a:lstStyle>
          <a:p>
            <a:pPr>
              <a:defRPr/>
            </a:pPr>
            <a:fld id="{4EE40327-D67B-4D25-AAFF-44A687134EA4}" type="slidenum">
              <a:rPr lang="en-NZ"/>
              <a:pPr>
                <a:defRPr/>
              </a:pPr>
              <a:t>‹#›</a:t>
            </a:fld>
            <a:endParaRPr lang="en-N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lvl1pPr>
              <a:defRPr/>
            </a:lvl1pPr>
          </a:lstStyle>
          <a:p>
            <a:pPr>
              <a:defRPr/>
            </a:pPr>
            <a:fld id="{0F456684-CA63-4F1F-8C4D-F8C52FE09602}" type="datetimeFigureOut">
              <a:rPr lang="en-NZ"/>
              <a:pPr>
                <a:defRPr/>
              </a:pPr>
              <a:t>24/03/2011</a:t>
            </a:fld>
            <a:endParaRPr lang="en-NZ"/>
          </a:p>
        </p:txBody>
      </p:sp>
      <p:sp>
        <p:nvSpPr>
          <p:cNvPr id="5" name="Footer Placeholder 4"/>
          <p:cNvSpPr>
            <a:spLocks noGrp="1"/>
          </p:cNvSpPr>
          <p:nvPr>
            <p:ph type="ftr" sz="quarter" idx="11"/>
          </p:nvPr>
        </p:nvSpPr>
        <p:spPr/>
        <p:txBody>
          <a:bodyPr/>
          <a:lstStyle>
            <a:lvl1pPr>
              <a:defRPr/>
            </a:lvl1pPr>
          </a:lstStyle>
          <a:p>
            <a:pPr>
              <a:defRPr/>
            </a:pPr>
            <a:endParaRPr lang="en-NZ"/>
          </a:p>
        </p:txBody>
      </p:sp>
      <p:sp>
        <p:nvSpPr>
          <p:cNvPr id="6" name="Slide Number Placeholder 5"/>
          <p:cNvSpPr>
            <a:spLocks noGrp="1"/>
          </p:cNvSpPr>
          <p:nvPr>
            <p:ph type="sldNum" sz="quarter" idx="12"/>
          </p:nvPr>
        </p:nvSpPr>
        <p:spPr/>
        <p:txBody>
          <a:bodyPr/>
          <a:lstStyle>
            <a:lvl1pPr>
              <a:defRPr/>
            </a:lvl1pPr>
          </a:lstStyle>
          <a:p>
            <a:pPr>
              <a:defRPr/>
            </a:pPr>
            <a:fld id="{D5E4B1D0-96B7-4578-9223-A36324449AC4}" type="slidenum">
              <a:rPr lang="en-NZ"/>
              <a:pPr>
                <a:defRPr/>
              </a:pPr>
              <a:t>‹#›</a:t>
            </a:fld>
            <a:endParaRPr lang="en-N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NZ"/>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B11FDFF-C733-45F9-A2FE-3D9E1A5D45EF}" type="datetimeFigureOut">
              <a:rPr lang="en-NZ"/>
              <a:pPr>
                <a:defRPr/>
              </a:pPr>
              <a:t>24/03/2011</a:t>
            </a:fld>
            <a:endParaRPr lang="en-NZ"/>
          </a:p>
        </p:txBody>
      </p:sp>
      <p:sp>
        <p:nvSpPr>
          <p:cNvPr id="5" name="Footer Placeholder 4"/>
          <p:cNvSpPr>
            <a:spLocks noGrp="1"/>
          </p:cNvSpPr>
          <p:nvPr>
            <p:ph type="ftr" sz="quarter" idx="11"/>
          </p:nvPr>
        </p:nvSpPr>
        <p:spPr/>
        <p:txBody>
          <a:bodyPr/>
          <a:lstStyle>
            <a:lvl1pPr>
              <a:defRPr/>
            </a:lvl1pPr>
          </a:lstStyle>
          <a:p>
            <a:pPr>
              <a:defRPr/>
            </a:pPr>
            <a:endParaRPr lang="en-NZ"/>
          </a:p>
        </p:txBody>
      </p:sp>
      <p:sp>
        <p:nvSpPr>
          <p:cNvPr id="6" name="Slide Number Placeholder 5"/>
          <p:cNvSpPr>
            <a:spLocks noGrp="1"/>
          </p:cNvSpPr>
          <p:nvPr>
            <p:ph type="sldNum" sz="quarter" idx="12"/>
          </p:nvPr>
        </p:nvSpPr>
        <p:spPr/>
        <p:txBody>
          <a:bodyPr/>
          <a:lstStyle>
            <a:lvl1pPr>
              <a:defRPr/>
            </a:lvl1pPr>
          </a:lstStyle>
          <a:p>
            <a:pPr>
              <a:defRPr/>
            </a:pPr>
            <a:fld id="{8F2E45FC-980C-4482-9203-7A043E27EBF5}" type="slidenum">
              <a:rPr lang="en-NZ"/>
              <a:pPr>
                <a:defRPr/>
              </a:pPr>
              <a:t>‹#›</a:t>
            </a:fld>
            <a:endParaRPr lang="en-N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Date Placeholder 3"/>
          <p:cNvSpPr>
            <a:spLocks noGrp="1"/>
          </p:cNvSpPr>
          <p:nvPr>
            <p:ph type="dt" sz="half" idx="10"/>
          </p:nvPr>
        </p:nvSpPr>
        <p:spPr/>
        <p:txBody>
          <a:bodyPr/>
          <a:lstStyle>
            <a:lvl1pPr>
              <a:defRPr/>
            </a:lvl1pPr>
          </a:lstStyle>
          <a:p>
            <a:pPr>
              <a:defRPr/>
            </a:pPr>
            <a:fld id="{B67A95C4-4080-43A6-8472-CFB11A8C6CD3}" type="datetimeFigureOut">
              <a:rPr lang="en-NZ"/>
              <a:pPr>
                <a:defRPr/>
              </a:pPr>
              <a:t>24/03/2011</a:t>
            </a:fld>
            <a:endParaRPr lang="en-NZ"/>
          </a:p>
        </p:txBody>
      </p:sp>
      <p:sp>
        <p:nvSpPr>
          <p:cNvPr id="6" name="Footer Placeholder 4"/>
          <p:cNvSpPr>
            <a:spLocks noGrp="1"/>
          </p:cNvSpPr>
          <p:nvPr>
            <p:ph type="ftr" sz="quarter" idx="11"/>
          </p:nvPr>
        </p:nvSpPr>
        <p:spPr/>
        <p:txBody>
          <a:bodyPr/>
          <a:lstStyle>
            <a:lvl1pPr>
              <a:defRPr/>
            </a:lvl1pPr>
          </a:lstStyle>
          <a:p>
            <a:pPr>
              <a:defRPr/>
            </a:pPr>
            <a:endParaRPr lang="en-NZ"/>
          </a:p>
        </p:txBody>
      </p:sp>
      <p:sp>
        <p:nvSpPr>
          <p:cNvPr id="7" name="Slide Number Placeholder 5"/>
          <p:cNvSpPr>
            <a:spLocks noGrp="1"/>
          </p:cNvSpPr>
          <p:nvPr>
            <p:ph type="sldNum" sz="quarter" idx="12"/>
          </p:nvPr>
        </p:nvSpPr>
        <p:spPr/>
        <p:txBody>
          <a:bodyPr/>
          <a:lstStyle>
            <a:lvl1pPr>
              <a:defRPr/>
            </a:lvl1pPr>
          </a:lstStyle>
          <a:p>
            <a:pPr>
              <a:defRPr/>
            </a:pPr>
            <a:fld id="{29D42D60-64BB-48F1-B307-4DF27108FD84}" type="slidenum">
              <a:rPr lang="en-NZ"/>
              <a:pPr>
                <a:defRPr/>
              </a:pPr>
              <a:t>‹#›</a:t>
            </a:fld>
            <a:endParaRPr lang="en-N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NZ"/>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7" name="Date Placeholder 3"/>
          <p:cNvSpPr>
            <a:spLocks noGrp="1"/>
          </p:cNvSpPr>
          <p:nvPr>
            <p:ph type="dt" sz="half" idx="10"/>
          </p:nvPr>
        </p:nvSpPr>
        <p:spPr/>
        <p:txBody>
          <a:bodyPr/>
          <a:lstStyle>
            <a:lvl1pPr>
              <a:defRPr/>
            </a:lvl1pPr>
          </a:lstStyle>
          <a:p>
            <a:pPr>
              <a:defRPr/>
            </a:pPr>
            <a:fld id="{FD19E80C-ADC6-405A-AA73-287D009CAB32}" type="datetimeFigureOut">
              <a:rPr lang="en-NZ"/>
              <a:pPr>
                <a:defRPr/>
              </a:pPr>
              <a:t>24/03/2011</a:t>
            </a:fld>
            <a:endParaRPr lang="en-NZ"/>
          </a:p>
        </p:txBody>
      </p:sp>
      <p:sp>
        <p:nvSpPr>
          <p:cNvPr id="8" name="Footer Placeholder 4"/>
          <p:cNvSpPr>
            <a:spLocks noGrp="1"/>
          </p:cNvSpPr>
          <p:nvPr>
            <p:ph type="ftr" sz="quarter" idx="11"/>
          </p:nvPr>
        </p:nvSpPr>
        <p:spPr/>
        <p:txBody>
          <a:bodyPr/>
          <a:lstStyle>
            <a:lvl1pPr>
              <a:defRPr/>
            </a:lvl1pPr>
          </a:lstStyle>
          <a:p>
            <a:pPr>
              <a:defRPr/>
            </a:pPr>
            <a:endParaRPr lang="en-NZ"/>
          </a:p>
        </p:txBody>
      </p:sp>
      <p:sp>
        <p:nvSpPr>
          <p:cNvPr id="9" name="Slide Number Placeholder 5"/>
          <p:cNvSpPr>
            <a:spLocks noGrp="1"/>
          </p:cNvSpPr>
          <p:nvPr>
            <p:ph type="sldNum" sz="quarter" idx="12"/>
          </p:nvPr>
        </p:nvSpPr>
        <p:spPr/>
        <p:txBody>
          <a:bodyPr/>
          <a:lstStyle>
            <a:lvl1pPr>
              <a:defRPr/>
            </a:lvl1pPr>
          </a:lstStyle>
          <a:p>
            <a:pPr>
              <a:defRPr/>
            </a:pPr>
            <a:fld id="{5F716FAF-EA65-4B24-B772-8C25AC37FB12}" type="slidenum">
              <a:rPr lang="en-NZ"/>
              <a:pPr>
                <a:defRPr/>
              </a:pPr>
              <a:t>‹#›</a:t>
            </a:fld>
            <a:endParaRPr lang="en-N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Date Placeholder 3"/>
          <p:cNvSpPr>
            <a:spLocks noGrp="1"/>
          </p:cNvSpPr>
          <p:nvPr>
            <p:ph type="dt" sz="half" idx="10"/>
          </p:nvPr>
        </p:nvSpPr>
        <p:spPr/>
        <p:txBody>
          <a:bodyPr/>
          <a:lstStyle>
            <a:lvl1pPr>
              <a:defRPr/>
            </a:lvl1pPr>
          </a:lstStyle>
          <a:p>
            <a:pPr>
              <a:defRPr/>
            </a:pPr>
            <a:fld id="{09CD92B7-6F19-46E3-B7A5-2BA9DFD01356}" type="datetimeFigureOut">
              <a:rPr lang="en-NZ"/>
              <a:pPr>
                <a:defRPr/>
              </a:pPr>
              <a:t>24/03/2011</a:t>
            </a:fld>
            <a:endParaRPr lang="en-NZ"/>
          </a:p>
        </p:txBody>
      </p:sp>
      <p:sp>
        <p:nvSpPr>
          <p:cNvPr id="4" name="Footer Placeholder 4"/>
          <p:cNvSpPr>
            <a:spLocks noGrp="1"/>
          </p:cNvSpPr>
          <p:nvPr>
            <p:ph type="ftr" sz="quarter" idx="11"/>
          </p:nvPr>
        </p:nvSpPr>
        <p:spPr/>
        <p:txBody>
          <a:bodyPr/>
          <a:lstStyle>
            <a:lvl1pPr>
              <a:defRPr/>
            </a:lvl1pPr>
          </a:lstStyle>
          <a:p>
            <a:pPr>
              <a:defRPr/>
            </a:pPr>
            <a:endParaRPr lang="en-NZ"/>
          </a:p>
        </p:txBody>
      </p:sp>
      <p:sp>
        <p:nvSpPr>
          <p:cNvPr id="5" name="Slide Number Placeholder 5"/>
          <p:cNvSpPr>
            <a:spLocks noGrp="1"/>
          </p:cNvSpPr>
          <p:nvPr>
            <p:ph type="sldNum" sz="quarter" idx="12"/>
          </p:nvPr>
        </p:nvSpPr>
        <p:spPr/>
        <p:txBody>
          <a:bodyPr/>
          <a:lstStyle>
            <a:lvl1pPr>
              <a:defRPr/>
            </a:lvl1pPr>
          </a:lstStyle>
          <a:p>
            <a:pPr>
              <a:defRPr/>
            </a:pPr>
            <a:fld id="{9BE6CDCD-3EBB-4E2B-B663-E821EC882F49}" type="slidenum">
              <a:rPr lang="en-NZ"/>
              <a:pPr>
                <a:defRPr/>
              </a:pPr>
              <a:t>‹#›</a:t>
            </a:fld>
            <a:endParaRPr lang="en-N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C53D1F2-F895-4881-B406-06923E69D0F6}" type="datetimeFigureOut">
              <a:rPr lang="en-NZ"/>
              <a:pPr>
                <a:defRPr/>
              </a:pPr>
              <a:t>24/03/2011</a:t>
            </a:fld>
            <a:endParaRPr lang="en-NZ"/>
          </a:p>
        </p:txBody>
      </p:sp>
      <p:sp>
        <p:nvSpPr>
          <p:cNvPr id="3" name="Footer Placeholder 4"/>
          <p:cNvSpPr>
            <a:spLocks noGrp="1"/>
          </p:cNvSpPr>
          <p:nvPr>
            <p:ph type="ftr" sz="quarter" idx="11"/>
          </p:nvPr>
        </p:nvSpPr>
        <p:spPr/>
        <p:txBody>
          <a:bodyPr/>
          <a:lstStyle>
            <a:lvl1pPr>
              <a:defRPr/>
            </a:lvl1pPr>
          </a:lstStyle>
          <a:p>
            <a:pPr>
              <a:defRPr/>
            </a:pPr>
            <a:endParaRPr lang="en-NZ"/>
          </a:p>
        </p:txBody>
      </p:sp>
      <p:sp>
        <p:nvSpPr>
          <p:cNvPr id="4" name="Slide Number Placeholder 5"/>
          <p:cNvSpPr>
            <a:spLocks noGrp="1"/>
          </p:cNvSpPr>
          <p:nvPr>
            <p:ph type="sldNum" sz="quarter" idx="12"/>
          </p:nvPr>
        </p:nvSpPr>
        <p:spPr/>
        <p:txBody>
          <a:bodyPr/>
          <a:lstStyle>
            <a:lvl1pPr>
              <a:defRPr/>
            </a:lvl1pPr>
          </a:lstStyle>
          <a:p>
            <a:pPr>
              <a:defRPr/>
            </a:pPr>
            <a:fld id="{5A171838-17D9-4F59-8110-291A4062121D}" type="slidenum">
              <a:rPr lang="en-NZ"/>
              <a:pPr>
                <a:defRPr/>
              </a:pPr>
              <a:t>‹#›</a:t>
            </a:fld>
            <a:endParaRPr lang="en-N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NZ"/>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39FF8B1-D654-48F8-98D4-CA53F71FA0D9}" type="datetimeFigureOut">
              <a:rPr lang="en-NZ"/>
              <a:pPr>
                <a:defRPr/>
              </a:pPr>
              <a:t>24/03/2011</a:t>
            </a:fld>
            <a:endParaRPr lang="en-NZ"/>
          </a:p>
        </p:txBody>
      </p:sp>
      <p:sp>
        <p:nvSpPr>
          <p:cNvPr id="6" name="Footer Placeholder 4"/>
          <p:cNvSpPr>
            <a:spLocks noGrp="1"/>
          </p:cNvSpPr>
          <p:nvPr>
            <p:ph type="ftr" sz="quarter" idx="11"/>
          </p:nvPr>
        </p:nvSpPr>
        <p:spPr/>
        <p:txBody>
          <a:bodyPr/>
          <a:lstStyle>
            <a:lvl1pPr>
              <a:defRPr/>
            </a:lvl1pPr>
          </a:lstStyle>
          <a:p>
            <a:pPr>
              <a:defRPr/>
            </a:pPr>
            <a:endParaRPr lang="en-NZ"/>
          </a:p>
        </p:txBody>
      </p:sp>
      <p:sp>
        <p:nvSpPr>
          <p:cNvPr id="7" name="Slide Number Placeholder 5"/>
          <p:cNvSpPr>
            <a:spLocks noGrp="1"/>
          </p:cNvSpPr>
          <p:nvPr>
            <p:ph type="sldNum" sz="quarter" idx="12"/>
          </p:nvPr>
        </p:nvSpPr>
        <p:spPr/>
        <p:txBody>
          <a:bodyPr/>
          <a:lstStyle>
            <a:lvl1pPr>
              <a:defRPr/>
            </a:lvl1pPr>
          </a:lstStyle>
          <a:p>
            <a:pPr>
              <a:defRPr/>
            </a:pPr>
            <a:fld id="{3CBFCBB6-C319-4C58-9057-1DC31B8BAA06}" type="slidenum">
              <a:rPr lang="en-NZ"/>
              <a:pPr>
                <a:defRPr/>
              </a:pPr>
              <a:t>‹#›</a:t>
            </a:fld>
            <a:endParaRPr lang="en-N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NZ"/>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NZ"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C55980D-32B2-430B-860A-2CFD78F86783}" type="datetimeFigureOut">
              <a:rPr lang="en-NZ"/>
              <a:pPr>
                <a:defRPr/>
              </a:pPr>
              <a:t>24/03/2011</a:t>
            </a:fld>
            <a:endParaRPr lang="en-NZ"/>
          </a:p>
        </p:txBody>
      </p:sp>
      <p:sp>
        <p:nvSpPr>
          <p:cNvPr id="6" name="Footer Placeholder 4"/>
          <p:cNvSpPr>
            <a:spLocks noGrp="1"/>
          </p:cNvSpPr>
          <p:nvPr>
            <p:ph type="ftr" sz="quarter" idx="11"/>
          </p:nvPr>
        </p:nvSpPr>
        <p:spPr/>
        <p:txBody>
          <a:bodyPr/>
          <a:lstStyle>
            <a:lvl1pPr>
              <a:defRPr/>
            </a:lvl1pPr>
          </a:lstStyle>
          <a:p>
            <a:pPr>
              <a:defRPr/>
            </a:pPr>
            <a:endParaRPr lang="en-NZ"/>
          </a:p>
        </p:txBody>
      </p:sp>
      <p:sp>
        <p:nvSpPr>
          <p:cNvPr id="7" name="Slide Number Placeholder 5"/>
          <p:cNvSpPr>
            <a:spLocks noGrp="1"/>
          </p:cNvSpPr>
          <p:nvPr>
            <p:ph type="sldNum" sz="quarter" idx="12"/>
          </p:nvPr>
        </p:nvSpPr>
        <p:spPr/>
        <p:txBody>
          <a:bodyPr/>
          <a:lstStyle>
            <a:lvl1pPr>
              <a:defRPr/>
            </a:lvl1pPr>
          </a:lstStyle>
          <a:p>
            <a:pPr>
              <a:defRPr/>
            </a:pPr>
            <a:fld id="{2EED6212-3D46-4B6A-9AB6-1BFB2CE14750}" type="slidenum">
              <a:rPr lang="en-NZ"/>
              <a:pPr>
                <a:defRPr/>
              </a:pPr>
              <a:t>‹#›</a:t>
            </a:fld>
            <a:endParaRPr lang="en-N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NZ"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EB305841-F1A4-4E74-87D9-DA4C8E7606E0}" type="datetimeFigureOut">
              <a:rPr lang="en-NZ"/>
              <a:pPr>
                <a:defRPr/>
              </a:pPr>
              <a:t>24/03/2011</a:t>
            </a:fld>
            <a:endParaRPr lang="en-NZ"/>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NZ"/>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5FD3021-9EBF-4688-AC87-C62F3DAD7ADA}" type="slidenum">
              <a:rPr lang="en-NZ"/>
              <a:pPr>
                <a:defRPr/>
              </a:pPr>
              <a:t>‹#›</a:t>
            </a:fld>
            <a:endParaRPr lang="en-N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pPr eaLnBrk="1" hangingPunct="1"/>
            <a:r>
              <a:rPr lang="en-NZ" b="1" smtClean="0">
                <a:solidFill>
                  <a:srgbClr val="0070C0"/>
                </a:solidFill>
              </a:rPr>
              <a:t>Macpherson Family Reunion Photos</a:t>
            </a:r>
          </a:p>
        </p:txBody>
      </p:sp>
      <p:sp>
        <p:nvSpPr>
          <p:cNvPr id="3" name="Subtitle 2"/>
          <p:cNvSpPr>
            <a:spLocks noGrp="1"/>
          </p:cNvSpPr>
          <p:nvPr>
            <p:ph type="subTitle" idx="1"/>
          </p:nvPr>
        </p:nvSpPr>
        <p:spPr/>
        <p:txBody>
          <a:bodyPr rtlCol="0">
            <a:normAutofit fontScale="92500" lnSpcReduction="20000"/>
          </a:bodyPr>
          <a:lstStyle/>
          <a:p>
            <a:pPr eaLnBrk="1" fontAlgn="auto" hangingPunct="1">
              <a:spcAft>
                <a:spcPts val="0"/>
              </a:spcAft>
              <a:buFont typeface="Arial" pitchFamily="34" charset="0"/>
              <a:buNone/>
              <a:defRPr/>
            </a:pPr>
            <a:r>
              <a:rPr lang="en-NZ" dirty="0" smtClean="0">
                <a:solidFill>
                  <a:srgbClr val="0070C0"/>
                </a:solidFill>
              </a:rPr>
              <a:t>25-27 February 2011</a:t>
            </a:r>
          </a:p>
          <a:p>
            <a:pPr eaLnBrk="1" fontAlgn="auto" hangingPunct="1">
              <a:spcAft>
                <a:spcPts val="0"/>
              </a:spcAft>
              <a:buFont typeface="Arial" pitchFamily="34" charset="0"/>
              <a:buNone/>
              <a:defRPr/>
            </a:pPr>
            <a:r>
              <a:rPr lang="en-NZ" dirty="0" err="1" smtClean="0">
                <a:solidFill>
                  <a:srgbClr val="0070C0"/>
                </a:solidFill>
              </a:rPr>
              <a:t>Waipapakauri</a:t>
            </a:r>
            <a:r>
              <a:rPr lang="en-NZ" dirty="0" smtClean="0">
                <a:solidFill>
                  <a:srgbClr val="0070C0"/>
                </a:solidFill>
              </a:rPr>
              <a:t> Domain and </a:t>
            </a:r>
            <a:r>
              <a:rPr lang="en-NZ" dirty="0" err="1" smtClean="0">
                <a:solidFill>
                  <a:srgbClr val="0070C0"/>
                </a:solidFill>
              </a:rPr>
              <a:t>Houhora</a:t>
            </a:r>
            <a:r>
              <a:rPr lang="en-NZ" dirty="0" smtClean="0">
                <a:solidFill>
                  <a:srgbClr val="0070C0"/>
                </a:solidFill>
              </a:rPr>
              <a:t> Deep Sea Fishing Club, Far North, New Zealand</a:t>
            </a:r>
            <a:endParaRPr lang="en-NZ" dirty="0">
              <a:solidFill>
                <a:srgbClr val="0070C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1763713" y="5949950"/>
            <a:ext cx="5486400" cy="566738"/>
          </a:xfrm>
        </p:spPr>
        <p:txBody>
          <a:bodyPr/>
          <a:lstStyle/>
          <a:p>
            <a:pPr algn="ctr" eaLnBrk="1" hangingPunct="1"/>
            <a:r>
              <a:rPr lang="en-NZ" smtClean="0"/>
              <a:t>Austin Brooks (Tasmania) by Jan Hoskin</a:t>
            </a:r>
          </a:p>
        </p:txBody>
      </p:sp>
      <p:sp>
        <p:nvSpPr>
          <p:cNvPr id="11267" name="Text Placeholder 3"/>
          <p:cNvSpPr>
            <a:spLocks noGrp="1"/>
          </p:cNvSpPr>
          <p:nvPr>
            <p:ph type="body" sz="half" idx="2"/>
          </p:nvPr>
        </p:nvSpPr>
        <p:spPr/>
        <p:txBody>
          <a:bodyPr/>
          <a:lstStyle/>
          <a:p>
            <a:pPr eaLnBrk="1" hangingPunct="1"/>
            <a:endParaRPr lang="en-NZ" smtClean="0"/>
          </a:p>
        </p:txBody>
      </p:sp>
      <p:pic>
        <p:nvPicPr>
          <p:cNvPr id="11268" name="Picture Placeholder 6" descr="Austin Brooks (Tasmania) by Jan Hoskin.jpg"/>
          <p:cNvPicPr>
            <a:picLocks noGrp="1" noChangeAspect="1"/>
          </p:cNvPicPr>
          <p:nvPr>
            <p:ph type="pic" idx="1"/>
          </p:nvPr>
        </p:nvPicPr>
        <p:blipFill>
          <a:blip r:embed="rId2" cstate="print"/>
          <a:srcRect/>
          <a:stretch>
            <a:fillRect/>
          </a:stretch>
        </p:blipFill>
        <p:spPr>
          <a:xfrm>
            <a:off x="1219200" y="612775"/>
            <a:ext cx="6665913" cy="4999038"/>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713" y="5661025"/>
            <a:ext cx="5486400" cy="860425"/>
          </a:xfrm>
        </p:spPr>
        <p:txBody>
          <a:bodyPr rtlCol="0">
            <a:normAutofit fontScale="90000"/>
          </a:bodyPr>
          <a:lstStyle/>
          <a:p>
            <a:pPr algn="ctr" eaLnBrk="1" fontAlgn="auto" hangingPunct="1">
              <a:spcAft>
                <a:spcPts val="0"/>
              </a:spcAft>
              <a:defRPr/>
            </a:pPr>
            <a:r>
              <a:rPr lang="en-NZ" dirty="0" err="1" smtClean="0"/>
              <a:t>Jemma</a:t>
            </a:r>
            <a:r>
              <a:rPr lang="en-NZ" dirty="0" smtClean="0"/>
              <a:t> Sayles (Kaitaia</a:t>
            </a:r>
            <a:r>
              <a:rPr lang="en-NZ" smtClean="0"/>
              <a:t>) and </a:t>
            </a:r>
            <a:r>
              <a:rPr lang="en-NZ" dirty="0" smtClean="0"/>
              <a:t>Austin Brooks (Tasmania) watching Lily Hoskin (</a:t>
            </a:r>
            <a:r>
              <a:rPr lang="en-NZ" smtClean="0"/>
              <a:t>Christchurch), </a:t>
            </a:r>
            <a:r>
              <a:rPr lang="en-NZ" dirty="0" smtClean="0"/>
              <a:t>by Natalie McPherson</a:t>
            </a:r>
            <a:endParaRPr lang="en-NZ" dirty="0"/>
          </a:p>
        </p:txBody>
      </p:sp>
      <p:pic>
        <p:nvPicPr>
          <p:cNvPr id="12291" name="Picture Placeholder 4" descr="Gemma Sayles (Kaitaia) watching Austin Brooks (Tasmania) watching Liily Hoskin (Christchurch) by Jan Hoskin.jpg"/>
          <p:cNvPicPr>
            <a:picLocks noGrp="1" noChangeAspect="1"/>
          </p:cNvPicPr>
          <p:nvPr>
            <p:ph type="pic" idx="1"/>
          </p:nvPr>
        </p:nvPicPr>
        <p:blipFill>
          <a:blip r:embed="rId2" cstate="print"/>
          <a:srcRect l="5388" r="5388"/>
          <a:stretch>
            <a:fillRect/>
          </a:stretch>
        </p:blipFill>
        <p:spPr>
          <a:xfrm>
            <a:off x="1296988" y="612775"/>
            <a:ext cx="6443662" cy="4832350"/>
          </a:xfrm>
        </p:spPr>
      </p:pic>
      <p:sp>
        <p:nvSpPr>
          <p:cNvPr id="12292" name="Text Placeholder 3"/>
          <p:cNvSpPr>
            <a:spLocks noGrp="1"/>
          </p:cNvSpPr>
          <p:nvPr>
            <p:ph type="body" sz="half" idx="2"/>
          </p:nvPr>
        </p:nvSpPr>
        <p:spPr/>
        <p:txBody>
          <a:bodyPr/>
          <a:lstStyle/>
          <a:p>
            <a:pPr eaLnBrk="1" hangingPunct="1"/>
            <a:endParaRPr lang="en-NZ"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descr="Austin Brooks (Tasmania) and Lily Hoskin (Christchurch) ceildh dancing by Natalie McPherson.jpg"/>
          <p:cNvPicPr>
            <a:picLocks noChangeAspect="1"/>
          </p:cNvPicPr>
          <p:nvPr/>
        </p:nvPicPr>
        <p:blipFill>
          <a:blip r:embed="rId2" cstate="print"/>
          <a:srcRect/>
          <a:stretch>
            <a:fillRect/>
          </a:stretch>
        </p:blipFill>
        <p:spPr bwMode="auto">
          <a:xfrm>
            <a:off x="1116013" y="260350"/>
            <a:ext cx="4125912" cy="6165850"/>
          </a:xfrm>
          <a:prstGeom prst="rect">
            <a:avLst/>
          </a:prstGeom>
          <a:noFill/>
          <a:ln w="9525">
            <a:noFill/>
            <a:miter lim="800000"/>
            <a:headEnd/>
            <a:tailEnd/>
          </a:ln>
        </p:spPr>
      </p:pic>
      <p:sp>
        <p:nvSpPr>
          <p:cNvPr id="13315" name="TextBox 2"/>
          <p:cNvSpPr txBox="1">
            <a:spLocks noChangeArrowheads="1"/>
          </p:cNvSpPr>
          <p:nvPr/>
        </p:nvSpPr>
        <p:spPr bwMode="auto">
          <a:xfrm>
            <a:off x="5508625" y="4868863"/>
            <a:ext cx="3167063" cy="1200150"/>
          </a:xfrm>
          <a:prstGeom prst="rect">
            <a:avLst/>
          </a:prstGeom>
          <a:noFill/>
          <a:ln w="9525">
            <a:noFill/>
            <a:miter lim="800000"/>
            <a:headEnd/>
            <a:tailEnd/>
          </a:ln>
        </p:spPr>
        <p:txBody>
          <a:bodyPr>
            <a:spAutoFit/>
          </a:bodyPr>
          <a:lstStyle/>
          <a:p>
            <a:pPr algn="ctr"/>
            <a:r>
              <a:rPr lang="en-NZ" b="1">
                <a:latin typeface="Calibri" pitchFamily="34" charset="0"/>
              </a:rPr>
              <a:t>Austin Brooks (Tasmania) and Lily Hoskin (Christchurch) learning ceilidh dancing, by Natalie McPherson</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150" y="5732463"/>
            <a:ext cx="5486400" cy="862012"/>
          </a:xfrm>
        </p:spPr>
        <p:txBody>
          <a:bodyPr rtlCol="0">
            <a:normAutofit fontScale="90000"/>
          </a:bodyPr>
          <a:lstStyle/>
          <a:p>
            <a:pPr algn="ctr" eaLnBrk="1" fontAlgn="auto" hangingPunct="1">
              <a:spcAft>
                <a:spcPts val="0"/>
              </a:spcAft>
              <a:defRPr/>
            </a:pPr>
            <a:r>
              <a:rPr lang="en-NZ" dirty="0" smtClean="0"/>
              <a:t>Austin and Shiona Brooks (Tasmania) Nicki and Reynold Macpherson (Rotorua) and Kirsty Macpherson (Brisbane) by Robin Dunn</a:t>
            </a:r>
            <a:endParaRPr lang="en-NZ" dirty="0"/>
          </a:p>
        </p:txBody>
      </p:sp>
      <p:sp>
        <p:nvSpPr>
          <p:cNvPr id="14339" name="Text Placeholder 3"/>
          <p:cNvSpPr>
            <a:spLocks noGrp="1"/>
          </p:cNvSpPr>
          <p:nvPr>
            <p:ph type="body" sz="half" idx="2"/>
          </p:nvPr>
        </p:nvSpPr>
        <p:spPr/>
        <p:txBody>
          <a:bodyPr/>
          <a:lstStyle/>
          <a:p>
            <a:pPr eaLnBrk="1" hangingPunct="1"/>
            <a:endParaRPr lang="en-NZ" smtClean="0"/>
          </a:p>
        </p:txBody>
      </p:sp>
      <p:pic>
        <p:nvPicPr>
          <p:cNvPr id="14340" name="Picture Placeholder 7" descr="Austin Shiona Brooks (Tasmania) Nicki Reynold Macpherson (Rotorua) Kirsty Macpherson (Brisbane) by Robin Dunn.jpg"/>
          <p:cNvPicPr>
            <a:picLocks noGrp="1" noChangeAspect="1"/>
          </p:cNvPicPr>
          <p:nvPr>
            <p:ph type="pic" idx="1"/>
          </p:nvPr>
        </p:nvPicPr>
        <p:blipFill>
          <a:blip r:embed="rId2" cstate="print"/>
          <a:srcRect l="12500" r="12500"/>
          <a:stretch>
            <a:fillRect/>
          </a:stretch>
        </p:blipFill>
        <p:spPr>
          <a:xfrm>
            <a:off x="1219200" y="612775"/>
            <a:ext cx="6665913" cy="4999038"/>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713" y="5661025"/>
            <a:ext cx="5486400" cy="1081088"/>
          </a:xfrm>
        </p:spPr>
        <p:txBody>
          <a:bodyPr rtlCol="0">
            <a:normAutofit fontScale="90000"/>
          </a:bodyPr>
          <a:lstStyle/>
          <a:p>
            <a:pPr algn="ctr" eaLnBrk="1" fontAlgn="auto" hangingPunct="1">
              <a:spcAft>
                <a:spcPts val="0"/>
              </a:spcAft>
              <a:defRPr/>
            </a:pPr>
            <a:r>
              <a:rPr lang="en-NZ" dirty="0" smtClean="0"/>
              <a:t>Damien, Austin, Shiona and Olive Brooks (Tasmania), Angus Macpherson (Brisbane) Nicki and Reynold Macpherson (Rotorua) and Kirsty Macpherson (Brisbane) by Robin Dunn</a:t>
            </a:r>
            <a:endParaRPr lang="en-NZ" dirty="0"/>
          </a:p>
        </p:txBody>
      </p:sp>
      <p:sp>
        <p:nvSpPr>
          <p:cNvPr id="15363" name="Text Placeholder 3"/>
          <p:cNvSpPr>
            <a:spLocks noGrp="1"/>
          </p:cNvSpPr>
          <p:nvPr>
            <p:ph type="body" sz="half" idx="2"/>
          </p:nvPr>
        </p:nvSpPr>
        <p:spPr/>
        <p:txBody>
          <a:bodyPr/>
          <a:lstStyle/>
          <a:p>
            <a:pPr eaLnBrk="1" hangingPunct="1"/>
            <a:endParaRPr lang="en-NZ" smtClean="0"/>
          </a:p>
        </p:txBody>
      </p:sp>
      <p:pic>
        <p:nvPicPr>
          <p:cNvPr id="15364" name="Picture Placeholder 6" descr="DamianAustinShionaOlive Brooks (Tasmania) Angus Macpherson (Brisbane) Nicki Reynold Macpherson (Rotorua) Kirsty Macpherson (Brisbane) by Robin Dunn 3.jpg"/>
          <p:cNvPicPr>
            <a:picLocks noGrp="1" noChangeAspect="1"/>
          </p:cNvPicPr>
          <p:nvPr>
            <p:ph type="pic" idx="1"/>
          </p:nvPr>
        </p:nvPicPr>
        <p:blipFill>
          <a:blip r:embed="rId2" cstate="print"/>
          <a:srcRect l="12500" r="12500"/>
          <a:stretch>
            <a:fillRect/>
          </a:stretch>
        </p:blipFill>
        <p:spPr>
          <a:xfrm>
            <a:off x="1116013" y="476250"/>
            <a:ext cx="6840537" cy="5130800"/>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713" y="5876925"/>
            <a:ext cx="5486400" cy="566738"/>
          </a:xfrm>
        </p:spPr>
        <p:txBody>
          <a:bodyPr rtlCol="0">
            <a:normAutofit fontScale="90000"/>
          </a:bodyPr>
          <a:lstStyle/>
          <a:p>
            <a:pPr algn="ctr" eaLnBrk="1" fontAlgn="auto" hangingPunct="1">
              <a:spcAft>
                <a:spcPts val="0"/>
              </a:spcAft>
              <a:defRPr/>
            </a:pPr>
            <a:r>
              <a:rPr lang="en-NZ" dirty="0" smtClean="0"/>
              <a:t>Damien and Austin Brooks (Tasmania) and Marcia Eastwood (Kaitaia), by Natalie McPherson</a:t>
            </a:r>
            <a:endParaRPr lang="en-NZ" dirty="0"/>
          </a:p>
        </p:txBody>
      </p:sp>
      <p:pic>
        <p:nvPicPr>
          <p:cNvPr id="16387" name="Picture Placeholder 4" descr="Damien Austin Brooks (Tasmania) Marcia Eastwood (Kaitaia) by Natalie McPherson.jpg"/>
          <p:cNvPicPr>
            <a:picLocks noGrp="1" noChangeAspect="1"/>
          </p:cNvPicPr>
          <p:nvPr>
            <p:ph type="pic" idx="1"/>
          </p:nvPr>
        </p:nvPicPr>
        <p:blipFill>
          <a:blip r:embed="rId2" cstate="print"/>
          <a:srcRect/>
          <a:stretch>
            <a:fillRect/>
          </a:stretch>
        </p:blipFill>
        <p:spPr>
          <a:xfrm>
            <a:off x="1042988" y="612775"/>
            <a:ext cx="6842125" cy="5130800"/>
          </a:xfrm>
        </p:spPr>
      </p:pic>
      <p:sp>
        <p:nvSpPr>
          <p:cNvPr id="16388" name="Text Placeholder 3"/>
          <p:cNvSpPr>
            <a:spLocks noGrp="1"/>
          </p:cNvSpPr>
          <p:nvPr>
            <p:ph type="body" sz="half" idx="2"/>
          </p:nvPr>
        </p:nvSpPr>
        <p:spPr/>
        <p:txBody>
          <a:bodyPr/>
          <a:lstStyle/>
          <a:p>
            <a:pPr eaLnBrk="1" hangingPunct="1"/>
            <a:endParaRPr lang="en-NZ"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t="19737"/>
          <a:stretch>
            <a:fillRect/>
          </a:stretch>
        </p:blipFill>
        <p:spPr bwMode="auto">
          <a:xfrm>
            <a:off x="468313" y="620713"/>
            <a:ext cx="8224837" cy="4392612"/>
          </a:xfrm>
          <a:prstGeom prst="rect">
            <a:avLst/>
          </a:prstGeom>
          <a:noFill/>
          <a:ln w="9525">
            <a:noFill/>
            <a:miter lim="800000"/>
            <a:headEnd/>
            <a:tailEnd/>
          </a:ln>
        </p:spPr>
      </p:pic>
      <p:sp>
        <p:nvSpPr>
          <p:cNvPr id="17411" name="TextBox 2"/>
          <p:cNvSpPr txBox="1">
            <a:spLocks noChangeArrowheads="1"/>
          </p:cNvSpPr>
          <p:nvPr/>
        </p:nvSpPr>
        <p:spPr bwMode="auto">
          <a:xfrm>
            <a:off x="179388" y="5229225"/>
            <a:ext cx="8785225" cy="1384300"/>
          </a:xfrm>
          <a:prstGeom prst="rect">
            <a:avLst/>
          </a:prstGeom>
          <a:noFill/>
          <a:ln w="9525">
            <a:noFill/>
            <a:miter lim="800000"/>
            <a:headEnd/>
            <a:tailEnd/>
          </a:ln>
        </p:spPr>
        <p:txBody>
          <a:bodyPr>
            <a:spAutoFit/>
          </a:bodyPr>
          <a:lstStyle/>
          <a:p>
            <a:r>
              <a:rPr lang="en-NZ" sz="1400">
                <a:latin typeface="Calibri" pitchFamily="34" charset="0"/>
              </a:rPr>
              <a:t>Descendents of Frank and Butu McPherson by Natalie McPherson and Greta Andrews. From the Left Back Row: Natalie McPherson, Jan-Maree Yelavich, Christine McPherson, Paulene McPherson, Mary Tepania, Terry Tepania,  Betty McPherson, Arlie McPherson, Ethel Yelavich, Spencer Castle, Mark McPherson, Bob Yelavich, Mitchell Castle, Robynne Andrews and Greta Andrews.  Middle Row from Left: Bela MacNee , Marilyn McPherson, Eddy McPherson and his wife.  Front Row from Left (all sitting or kneeling): Jan Dixon, Lily Hoskin, Raewyn McPherson, Dana McPherson and her daughter, Joshua McPherson and his fianceé Renee Nichols, Moana McNee, Charlie Hohaia and Ian MacNee.</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692275" y="5949950"/>
            <a:ext cx="5486400" cy="566738"/>
          </a:xfrm>
        </p:spPr>
        <p:txBody>
          <a:bodyPr/>
          <a:lstStyle/>
          <a:p>
            <a:pPr algn="ctr" eaLnBrk="1" hangingPunct="1"/>
            <a:r>
              <a:rPr lang="en-NZ" smtClean="0"/>
              <a:t>Doris Andrews and Ken Macpherson by Judi Rogers</a:t>
            </a:r>
          </a:p>
        </p:txBody>
      </p:sp>
      <p:pic>
        <p:nvPicPr>
          <p:cNvPr id="18435" name="Picture Placeholder 4" descr="Doris Andrews and Ken Macpherson by Judi Rogers.jpg"/>
          <p:cNvPicPr>
            <a:picLocks noGrp="1" noChangeAspect="1"/>
          </p:cNvPicPr>
          <p:nvPr>
            <p:ph type="pic" idx="1"/>
          </p:nvPr>
        </p:nvPicPr>
        <p:blipFill>
          <a:blip r:embed="rId2" cstate="print"/>
          <a:srcRect/>
          <a:stretch>
            <a:fillRect/>
          </a:stretch>
        </p:blipFill>
        <p:spPr>
          <a:xfrm>
            <a:off x="1104900" y="549275"/>
            <a:ext cx="6780213" cy="5083175"/>
          </a:xfrm>
        </p:spPr>
      </p:pic>
      <p:sp>
        <p:nvSpPr>
          <p:cNvPr id="18436" name="Text Placeholder 3"/>
          <p:cNvSpPr>
            <a:spLocks noGrp="1"/>
          </p:cNvSpPr>
          <p:nvPr>
            <p:ph type="body" sz="half" idx="2"/>
          </p:nvPr>
        </p:nvSpPr>
        <p:spPr/>
        <p:txBody>
          <a:bodyPr/>
          <a:lstStyle/>
          <a:p>
            <a:pPr eaLnBrk="1" hangingPunct="1"/>
            <a:endParaRPr lang="en-NZ" smtClean="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713" y="5805488"/>
            <a:ext cx="5486400" cy="566737"/>
          </a:xfrm>
        </p:spPr>
        <p:txBody>
          <a:bodyPr rtlCol="0">
            <a:normAutofit fontScale="90000"/>
          </a:bodyPr>
          <a:lstStyle/>
          <a:p>
            <a:pPr algn="ctr" eaLnBrk="1" fontAlgn="auto" hangingPunct="1">
              <a:spcAft>
                <a:spcPts val="0"/>
              </a:spcAft>
              <a:defRPr/>
            </a:pPr>
            <a:r>
              <a:rPr lang="en-NZ" dirty="0" smtClean="0"/>
              <a:t>Eddie Tepania and Charlie Hohaia (Kaitaia) by Nicki Macpherson</a:t>
            </a:r>
            <a:endParaRPr lang="en-NZ" dirty="0"/>
          </a:p>
        </p:txBody>
      </p:sp>
      <p:pic>
        <p:nvPicPr>
          <p:cNvPr id="19459" name="Picture Placeholder 4" descr="Eddie Tepania and Charlie Hohaia (Kaitaia), by Nicki Macpherson.jpg"/>
          <p:cNvPicPr>
            <a:picLocks noGrp="1" noChangeAspect="1"/>
          </p:cNvPicPr>
          <p:nvPr>
            <p:ph type="pic" idx="1"/>
          </p:nvPr>
        </p:nvPicPr>
        <p:blipFill>
          <a:blip r:embed="rId2" cstate="print"/>
          <a:srcRect/>
          <a:stretch>
            <a:fillRect/>
          </a:stretch>
        </p:blipFill>
        <p:spPr>
          <a:xfrm>
            <a:off x="1187450" y="549275"/>
            <a:ext cx="6769100" cy="5075238"/>
          </a:xfrm>
        </p:spPr>
      </p:pic>
      <p:sp>
        <p:nvSpPr>
          <p:cNvPr id="19460" name="Text Placeholder 3"/>
          <p:cNvSpPr>
            <a:spLocks noGrp="1"/>
          </p:cNvSpPr>
          <p:nvPr>
            <p:ph type="body" sz="half" idx="2"/>
          </p:nvPr>
        </p:nvSpPr>
        <p:spPr/>
        <p:txBody>
          <a:bodyPr/>
          <a:lstStyle/>
          <a:p>
            <a:pPr eaLnBrk="1" hangingPunct="1"/>
            <a:endParaRPr lang="en-NZ"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763713" y="5876925"/>
            <a:ext cx="5486400" cy="566738"/>
          </a:xfrm>
        </p:spPr>
        <p:txBody>
          <a:bodyPr/>
          <a:lstStyle/>
          <a:p>
            <a:pPr algn="ctr" eaLnBrk="1" hangingPunct="1"/>
            <a:r>
              <a:rPr lang="en-NZ" smtClean="0"/>
              <a:t>Emma Brass (Kaitaia) by Nicki Macpherson</a:t>
            </a:r>
          </a:p>
        </p:txBody>
      </p:sp>
      <p:pic>
        <p:nvPicPr>
          <p:cNvPr id="20483" name="Picture Placeholder 4" descr="Emma Brass (Kaitaia),  by Nicki Macpherson.jpg"/>
          <p:cNvPicPr>
            <a:picLocks noGrp="1" noChangeAspect="1"/>
          </p:cNvPicPr>
          <p:nvPr>
            <p:ph type="pic" idx="1"/>
          </p:nvPr>
        </p:nvPicPr>
        <p:blipFill>
          <a:blip r:embed="rId2" cstate="print"/>
          <a:srcRect/>
          <a:stretch>
            <a:fillRect/>
          </a:stretch>
        </p:blipFill>
        <p:spPr>
          <a:xfrm>
            <a:off x="1042988" y="612775"/>
            <a:ext cx="6985000" cy="5238750"/>
          </a:xfrm>
        </p:spPr>
      </p:pic>
      <p:sp>
        <p:nvSpPr>
          <p:cNvPr id="20484" name="Text Placeholder 3"/>
          <p:cNvSpPr>
            <a:spLocks noGrp="1"/>
          </p:cNvSpPr>
          <p:nvPr>
            <p:ph type="body" sz="half" idx="2"/>
          </p:nvPr>
        </p:nvSpPr>
        <p:spPr/>
        <p:txBody>
          <a:bodyPr/>
          <a:lstStyle/>
          <a:p>
            <a:pPr eaLnBrk="1" hangingPunct="1"/>
            <a:endParaRPr lang="en-NZ"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63713" y="6021388"/>
            <a:ext cx="5486400" cy="566737"/>
          </a:xfrm>
        </p:spPr>
        <p:txBody>
          <a:bodyPr rtlCol="0">
            <a:normAutofit fontScale="90000"/>
          </a:bodyPr>
          <a:lstStyle/>
          <a:p>
            <a:pPr algn="ctr" eaLnBrk="1" fontAlgn="auto" hangingPunct="1">
              <a:spcAft>
                <a:spcPts val="0"/>
              </a:spcAft>
              <a:defRPr/>
            </a:pPr>
            <a:r>
              <a:rPr lang="en-NZ" dirty="0" smtClean="0"/>
              <a:t>Adrianna and Kath Brass (Kaitaia) by Nicki Macpherson</a:t>
            </a:r>
            <a:endParaRPr lang="en-NZ" dirty="0"/>
          </a:p>
        </p:txBody>
      </p:sp>
      <p:sp>
        <p:nvSpPr>
          <p:cNvPr id="3075" name="Text Placeholder 6"/>
          <p:cNvSpPr>
            <a:spLocks noGrp="1"/>
          </p:cNvSpPr>
          <p:nvPr>
            <p:ph type="body" sz="half" idx="2"/>
          </p:nvPr>
        </p:nvSpPr>
        <p:spPr/>
        <p:txBody>
          <a:bodyPr/>
          <a:lstStyle/>
          <a:p>
            <a:pPr eaLnBrk="1" hangingPunct="1"/>
            <a:endParaRPr lang="en-NZ" smtClean="0"/>
          </a:p>
        </p:txBody>
      </p:sp>
      <p:pic>
        <p:nvPicPr>
          <p:cNvPr id="3076" name="Picture Placeholder 10" descr="Adrianna and Kath Brass (Kaitaia) by Nicki Macpherson.jpg"/>
          <p:cNvPicPr>
            <a:picLocks noGrp="1" noChangeAspect="1"/>
          </p:cNvPicPr>
          <p:nvPr>
            <p:ph type="pic" idx="1"/>
          </p:nvPr>
        </p:nvPicPr>
        <p:blipFill>
          <a:blip r:embed="rId2" cstate="print"/>
          <a:srcRect t="7143" b="7143"/>
          <a:stretch>
            <a:fillRect/>
          </a:stretch>
        </p:blipFill>
        <p:spPr>
          <a:xfrm>
            <a:off x="1123950" y="612775"/>
            <a:ext cx="7048500" cy="5286375"/>
          </a:xfr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Documents and Settings\Reynold\My Documents\PERSONAL\FAMILY\Reunion 25-27 Feb 2010\Reunion Photos 2011\Ethel Yelavich (Auckland) remembers fathers winemaking by Natalei McPherson.jpg"/>
          <p:cNvPicPr>
            <a:picLocks noChangeAspect="1" noChangeArrowheads="1"/>
          </p:cNvPicPr>
          <p:nvPr/>
        </p:nvPicPr>
        <p:blipFill>
          <a:blip r:embed="rId2" cstate="print"/>
          <a:srcRect/>
          <a:stretch>
            <a:fillRect/>
          </a:stretch>
        </p:blipFill>
        <p:spPr bwMode="auto">
          <a:xfrm>
            <a:off x="755650" y="404813"/>
            <a:ext cx="4032250" cy="6026150"/>
          </a:xfrm>
          <a:prstGeom prst="rect">
            <a:avLst/>
          </a:prstGeom>
          <a:noFill/>
          <a:ln w="9525">
            <a:noFill/>
            <a:miter lim="800000"/>
            <a:headEnd/>
            <a:tailEnd/>
          </a:ln>
        </p:spPr>
      </p:pic>
      <p:sp>
        <p:nvSpPr>
          <p:cNvPr id="21507" name="TextBox 6"/>
          <p:cNvSpPr txBox="1">
            <a:spLocks noChangeArrowheads="1"/>
          </p:cNvSpPr>
          <p:nvPr/>
        </p:nvSpPr>
        <p:spPr bwMode="auto">
          <a:xfrm>
            <a:off x="5003800" y="5445125"/>
            <a:ext cx="3600450" cy="923925"/>
          </a:xfrm>
          <a:prstGeom prst="rect">
            <a:avLst/>
          </a:prstGeom>
          <a:noFill/>
          <a:ln w="9525">
            <a:noFill/>
            <a:miter lim="800000"/>
            <a:headEnd/>
            <a:tailEnd/>
          </a:ln>
        </p:spPr>
        <p:txBody>
          <a:bodyPr>
            <a:spAutoFit/>
          </a:bodyPr>
          <a:lstStyle/>
          <a:p>
            <a:pPr algn="ctr"/>
            <a:r>
              <a:rPr lang="en-NZ" b="1">
                <a:latin typeface="Calibri" pitchFamily="34" charset="0"/>
              </a:rPr>
              <a:t>Ethel Yelavich (Auckland) remembers her father Alec’s winemaking, by Natalie McPherson</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763713" y="5949950"/>
            <a:ext cx="5486400" cy="566738"/>
          </a:xfrm>
        </p:spPr>
        <p:txBody>
          <a:bodyPr/>
          <a:lstStyle/>
          <a:p>
            <a:pPr algn="ctr" eaLnBrk="1" hangingPunct="1"/>
            <a:r>
              <a:rPr lang="en-NZ" smtClean="0"/>
              <a:t>Eva Alldread by Robin Dunn</a:t>
            </a:r>
          </a:p>
        </p:txBody>
      </p:sp>
      <p:pic>
        <p:nvPicPr>
          <p:cNvPr id="22531" name="Picture Placeholder 4" descr="Eva Alldread by Robin Dunn.jpg"/>
          <p:cNvPicPr>
            <a:picLocks noGrp="1" noChangeAspect="1"/>
          </p:cNvPicPr>
          <p:nvPr>
            <p:ph type="pic" idx="1"/>
          </p:nvPr>
        </p:nvPicPr>
        <p:blipFill>
          <a:blip r:embed="rId2" cstate="print"/>
          <a:srcRect l="12500" r="12500"/>
          <a:stretch>
            <a:fillRect/>
          </a:stretch>
        </p:blipFill>
        <p:spPr>
          <a:xfrm>
            <a:off x="931863" y="612775"/>
            <a:ext cx="7169150" cy="5376863"/>
          </a:xfrm>
        </p:spPr>
      </p:pic>
      <p:sp>
        <p:nvSpPr>
          <p:cNvPr id="22532" name="Text Placeholder 3"/>
          <p:cNvSpPr>
            <a:spLocks noGrp="1"/>
          </p:cNvSpPr>
          <p:nvPr>
            <p:ph type="body" sz="half" idx="2"/>
          </p:nvPr>
        </p:nvSpPr>
        <p:spPr/>
        <p:txBody>
          <a:bodyPr/>
          <a:lstStyle/>
          <a:p>
            <a:pPr eaLnBrk="1" hangingPunct="1"/>
            <a:endParaRPr lang="en-NZ"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713" y="6021388"/>
            <a:ext cx="5486400" cy="566737"/>
          </a:xfrm>
        </p:spPr>
        <p:txBody>
          <a:bodyPr rtlCol="0">
            <a:normAutofit fontScale="90000"/>
          </a:bodyPr>
          <a:lstStyle/>
          <a:p>
            <a:pPr algn="ctr" eaLnBrk="1" fontAlgn="auto" hangingPunct="1">
              <a:spcAft>
                <a:spcPts val="0"/>
              </a:spcAft>
              <a:defRPr/>
            </a:pPr>
            <a:r>
              <a:rPr lang="en-NZ" dirty="0" smtClean="0"/>
              <a:t>Eva </a:t>
            </a:r>
            <a:r>
              <a:rPr lang="en-NZ" dirty="0" err="1" smtClean="0"/>
              <a:t>Alldread</a:t>
            </a:r>
            <a:r>
              <a:rPr lang="en-NZ" dirty="0" smtClean="0"/>
              <a:t> having her face painted by Marcia Eastwood, by Robin Dunn</a:t>
            </a:r>
            <a:endParaRPr lang="en-NZ" dirty="0"/>
          </a:p>
        </p:txBody>
      </p:sp>
      <p:pic>
        <p:nvPicPr>
          <p:cNvPr id="23555" name="Picture Placeholder 4" descr="Eva Alldread face painting Marcia Eastwood by Robin Dunn.jpg"/>
          <p:cNvPicPr>
            <a:picLocks noGrp="1" noChangeAspect="1"/>
          </p:cNvPicPr>
          <p:nvPr>
            <p:ph type="pic" idx="1"/>
          </p:nvPr>
        </p:nvPicPr>
        <p:blipFill>
          <a:blip r:embed="rId2" cstate="print"/>
          <a:srcRect l="12500" r="12500"/>
          <a:stretch>
            <a:fillRect/>
          </a:stretch>
        </p:blipFill>
        <p:spPr>
          <a:xfrm>
            <a:off x="1027113" y="612775"/>
            <a:ext cx="7000875" cy="5251450"/>
          </a:xfrm>
        </p:spPr>
      </p:pic>
      <p:sp>
        <p:nvSpPr>
          <p:cNvPr id="23556" name="Text Placeholder 3"/>
          <p:cNvSpPr>
            <a:spLocks noGrp="1"/>
          </p:cNvSpPr>
          <p:nvPr>
            <p:ph type="body" sz="half" idx="2"/>
          </p:nvPr>
        </p:nvSpPr>
        <p:spPr/>
        <p:txBody>
          <a:bodyPr/>
          <a:lstStyle/>
          <a:p>
            <a:pPr eaLnBrk="1" hangingPunct="1"/>
            <a:endParaRPr lang="en-NZ"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1763713" y="5949950"/>
            <a:ext cx="5486400" cy="566738"/>
          </a:xfrm>
        </p:spPr>
        <p:txBody>
          <a:bodyPr/>
          <a:lstStyle/>
          <a:p>
            <a:pPr algn="ctr" eaLnBrk="1" hangingPunct="1"/>
            <a:r>
              <a:rPr lang="en-NZ" smtClean="0"/>
              <a:t>Eva Alldread and Robin Dunn, by Angela Alldread</a:t>
            </a:r>
          </a:p>
        </p:txBody>
      </p:sp>
      <p:pic>
        <p:nvPicPr>
          <p:cNvPr id="24579" name="Picture Placeholder 4" descr="Eva Alldread and Robin Dunn by Angela Alldread.jpg"/>
          <p:cNvPicPr>
            <a:picLocks noGrp="1" noChangeAspect="1"/>
          </p:cNvPicPr>
          <p:nvPr>
            <p:ph type="pic" idx="1"/>
          </p:nvPr>
        </p:nvPicPr>
        <p:blipFill>
          <a:blip r:embed="rId2" cstate="print"/>
          <a:srcRect l="12500" r="12500"/>
          <a:stretch>
            <a:fillRect/>
          </a:stretch>
        </p:blipFill>
        <p:spPr>
          <a:xfrm>
            <a:off x="1027113" y="612775"/>
            <a:ext cx="7145337" cy="5359400"/>
          </a:xfrm>
        </p:spPr>
      </p:pic>
      <p:sp>
        <p:nvSpPr>
          <p:cNvPr id="24580" name="Text Placeholder 3"/>
          <p:cNvSpPr>
            <a:spLocks noGrp="1"/>
          </p:cNvSpPr>
          <p:nvPr>
            <p:ph type="body" sz="half" idx="2"/>
          </p:nvPr>
        </p:nvSpPr>
        <p:spPr/>
        <p:txBody>
          <a:bodyPr/>
          <a:lstStyle/>
          <a:p>
            <a:pPr eaLnBrk="1" hangingPunct="1"/>
            <a:endParaRPr lang="en-NZ"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713" y="5876925"/>
            <a:ext cx="5486400" cy="566738"/>
          </a:xfrm>
        </p:spPr>
        <p:txBody>
          <a:bodyPr rtlCol="0">
            <a:normAutofit fontScale="90000"/>
          </a:bodyPr>
          <a:lstStyle/>
          <a:p>
            <a:pPr algn="ctr" eaLnBrk="1" fontAlgn="auto" hangingPunct="1">
              <a:spcAft>
                <a:spcPts val="0"/>
              </a:spcAft>
              <a:defRPr/>
            </a:pPr>
            <a:r>
              <a:rPr lang="en-NZ" dirty="0" smtClean="0"/>
              <a:t>Johnny and Meg Matthews (</a:t>
            </a:r>
            <a:r>
              <a:rPr lang="en-NZ" dirty="0" err="1" smtClean="0"/>
              <a:t>Ahipara</a:t>
            </a:r>
            <a:r>
              <a:rPr lang="en-NZ" dirty="0" smtClean="0"/>
              <a:t>) by Nicki Macpherson</a:t>
            </a:r>
            <a:endParaRPr lang="en-NZ" dirty="0"/>
          </a:p>
        </p:txBody>
      </p:sp>
      <p:pic>
        <p:nvPicPr>
          <p:cNvPr id="25603" name="Picture Placeholder 4" descr="Johnny and Meg Matthews (Ahipara) by Nicki Macpherson.jpg"/>
          <p:cNvPicPr>
            <a:picLocks noGrp="1" noChangeAspect="1"/>
          </p:cNvPicPr>
          <p:nvPr>
            <p:ph type="pic" idx="1"/>
          </p:nvPr>
        </p:nvPicPr>
        <p:blipFill>
          <a:blip r:embed="rId2" cstate="print"/>
          <a:srcRect/>
          <a:stretch>
            <a:fillRect/>
          </a:stretch>
        </p:blipFill>
        <p:spPr>
          <a:xfrm>
            <a:off x="1042988" y="612775"/>
            <a:ext cx="6913562" cy="5184775"/>
          </a:xfrm>
        </p:spPr>
      </p:pic>
      <p:sp>
        <p:nvSpPr>
          <p:cNvPr id="25604" name="Text Placeholder 3"/>
          <p:cNvSpPr>
            <a:spLocks noGrp="1"/>
          </p:cNvSpPr>
          <p:nvPr>
            <p:ph type="body" sz="half" idx="2"/>
          </p:nvPr>
        </p:nvSpPr>
        <p:spPr/>
        <p:txBody>
          <a:bodyPr/>
          <a:lstStyle/>
          <a:p>
            <a:pPr eaLnBrk="1" hangingPunct="1"/>
            <a:endParaRPr lang="en-NZ"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 descr="Joyce Switzer (Kaitaia) by Nicki Macpherson.jpg"/>
          <p:cNvPicPr>
            <a:picLocks noChangeAspect="1"/>
          </p:cNvPicPr>
          <p:nvPr/>
        </p:nvPicPr>
        <p:blipFill>
          <a:blip r:embed="rId2" cstate="print"/>
          <a:srcRect/>
          <a:stretch>
            <a:fillRect/>
          </a:stretch>
        </p:blipFill>
        <p:spPr bwMode="auto">
          <a:xfrm>
            <a:off x="1042988" y="476250"/>
            <a:ext cx="4270375" cy="5905500"/>
          </a:xfrm>
          <a:prstGeom prst="rect">
            <a:avLst/>
          </a:prstGeom>
          <a:noFill/>
          <a:ln w="9525">
            <a:noFill/>
            <a:miter lim="800000"/>
            <a:headEnd/>
            <a:tailEnd/>
          </a:ln>
        </p:spPr>
      </p:pic>
      <p:sp>
        <p:nvSpPr>
          <p:cNvPr id="26627" name="TextBox 6"/>
          <p:cNvSpPr txBox="1">
            <a:spLocks noChangeArrowheads="1"/>
          </p:cNvSpPr>
          <p:nvPr/>
        </p:nvSpPr>
        <p:spPr bwMode="auto">
          <a:xfrm>
            <a:off x="5219700" y="3284538"/>
            <a:ext cx="3455988" cy="646112"/>
          </a:xfrm>
          <a:prstGeom prst="rect">
            <a:avLst/>
          </a:prstGeom>
          <a:noFill/>
          <a:ln w="9525">
            <a:noFill/>
            <a:miter lim="800000"/>
            <a:headEnd/>
            <a:tailEnd/>
          </a:ln>
        </p:spPr>
        <p:txBody>
          <a:bodyPr>
            <a:spAutoFit/>
          </a:bodyPr>
          <a:lstStyle/>
          <a:p>
            <a:pPr algn="ctr"/>
            <a:r>
              <a:rPr lang="en-NZ" b="1">
                <a:latin typeface="Calibri" pitchFamily="34" charset="0"/>
              </a:rPr>
              <a:t>Joyce Switzer (Kaitaia) by Nicki Macpherson</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713" y="6021388"/>
            <a:ext cx="5486400" cy="566737"/>
          </a:xfrm>
        </p:spPr>
        <p:txBody>
          <a:bodyPr rtlCol="0">
            <a:normAutofit fontScale="90000"/>
          </a:bodyPr>
          <a:lstStyle/>
          <a:p>
            <a:pPr algn="ctr" eaLnBrk="1" fontAlgn="auto" hangingPunct="1">
              <a:spcAft>
                <a:spcPts val="0"/>
              </a:spcAft>
              <a:defRPr/>
            </a:pPr>
            <a:r>
              <a:rPr lang="en-NZ" dirty="0" smtClean="0"/>
              <a:t>Kath and Ian </a:t>
            </a:r>
            <a:r>
              <a:rPr lang="en-NZ" dirty="0" err="1" smtClean="0"/>
              <a:t>McNee</a:t>
            </a:r>
            <a:r>
              <a:rPr lang="en-NZ" dirty="0" smtClean="0"/>
              <a:t> (Kaitaia) and </a:t>
            </a:r>
            <a:r>
              <a:rPr lang="en-NZ" dirty="0" err="1" smtClean="0"/>
              <a:t>Kaumatua</a:t>
            </a:r>
            <a:r>
              <a:rPr lang="en-NZ" dirty="0" smtClean="0"/>
              <a:t> Pa Moses (</a:t>
            </a:r>
            <a:r>
              <a:rPr lang="en-NZ" dirty="0" err="1" smtClean="0"/>
              <a:t>Waipapakauri</a:t>
            </a:r>
            <a:r>
              <a:rPr lang="en-NZ" dirty="0" smtClean="0"/>
              <a:t>) by Nicki Macpherson</a:t>
            </a:r>
            <a:endParaRPr lang="en-NZ" dirty="0"/>
          </a:p>
        </p:txBody>
      </p:sp>
      <p:pic>
        <p:nvPicPr>
          <p:cNvPr id="27651" name="Picture Placeholder 4" descr="Kath Ian McNee (Kaitaia) Pa Moses (Waipapakauri) by Nicki Macpherson.jpg"/>
          <p:cNvPicPr>
            <a:picLocks noGrp="1" noChangeAspect="1"/>
          </p:cNvPicPr>
          <p:nvPr>
            <p:ph type="pic" idx="1"/>
          </p:nvPr>
        </p:nvPicPr>
        <p:blipFill>
          <a:blip r:embed="rId2" cstate="print"/>
          <a:srcRect/>
          <a:stretch>
            <a:fillRect/>
          </a:stretch>
        </p:blipFill>
        <p:spPr>
          <a:xfrm>
            <a:off x="1027113" y="612775"/>
            <a:ext cx="7073900" cy="5305425"/>
          </a:xfrm>
        </p:spPr>
      </p:pic>
      <p:sp>
        <p:nvSpPr>
          <p:cNvPr id="27652" name="Text Placeholder 3"/>
          <p:cNvSpPr>
            <a:spLocks noGrp="1"/>
          </p:cNvSpPr>
          <p:nvPr>
            <p:ph type="body" sz="half" idx="2"/>
          </p:nvPr>
        </p:nvSpPr>
        <p:spPr/>
        <p:txBody>
          <a:bodyPr/>
          <a:lstStyle/>
          <a:p>
            <a:pPr eaLnBrk="1" hangingPunct="1"/>
            <a:endParaRPr lang="en-NZ"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713" y="5949950"/>
            <a:ext cx="5486400" cy="566738"/>
          </a:xfrm>
        </p:spPr>
        <p:txBody>
          <a:bodyPr rtlCol="0">
            <a:normAutofit fontScale="90000"/>
          </a:bodyPr>
          <a:lstStyle/>
          <a:p>
            <a:pPr algn="ctr" eaLnBrk="1" fontAlgn="auto" hangingPunct="1">
              <a:spcAft>
                <a:spcPts val="0"/>
              </a:spcAft>
              <a:defRPr/>
            </a:pPr>
            <a:r>
              <a:rPr lang="en-NZ" dirty="0" smtClean="0"/>
              <a:t>Kath </a:t>
            </a:r>
            <a:r>
              <a:rPr lang="en-NZ" dirty="0" err="1" smtClean="0"/>
              <a:t>MacNee</a:t>
            </a:r>
            <a:r>
              <a:rPr lang="en-NZ" dirty="0" smtClean="0"/>
              <a:t> (Kaitaia) Arlie and Betty McPherson (Auckland), by Natalie McPherson</a:t>
            </a:r>
            <a:endParaRPr lang="en-NZ" dirty="0"/>
          </a:p>
        </p:txBody>
      </p:sp>
      <p:pic>
        <p:nvPicPr>
          <p:cNvPr id="28675" name="Picture Placeholder 4" descr="Kath MacNee (Kaitaia) Arlie and Betty McPherson (Auckland) by Natalie McPherson.jpg"/>
          <p:cNvPicPr>
            <a:picLocks noGrp="1" noChangeAspect="1"/>
          </p:cNvPicPr>
          <p:nvPr>
            <p:ph type="pic" idx="1"/>
          </p:nvPr>
        </p:nvPicPr>
        <p:blipFill>
          <a:blip r:embed="rId2" cstate="print"/>
          <a:srcRect l="5388" r="5388"/>
          <a:stretch>
            <a:fillRect/>
          </a:stretch>
        </p:blipFill>
        <p:spPr>
          <a:xfrm>
            <a:off x="1116013" y="612775"/>
            <a:ext cx="6769100" cy="5076825"/>
          </a:xfrm>
        </p:spPr>
      </p:pic>
      <p:sp>
        <p:nvSpPr>
          <p:cNvPr id="28676" name="Text Placeholder 3"/>
          <p:cNvSpPr>
            <a:spLocks noGrp="1"/>
          </p:cNvSpPr>
          <p:nvPr>
            <p:ph type="body" sz="half" idx="2"/>
          </p:nvPr>
        </p:nvSpPr>
        <p:spPr/>
        <p:txBody>
          <a:bodyPr/>
          <a:lstStyle/>
          <a:p>
            <a:pPr eaLnBrk="1" hangingPunct="1"/>
            <a:endParaRPr lang="en-NZ"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713" y="6021388"/>
            <a:ext cx="5486400" cy="566737"/>
          </a:xfrm>
        </p:spPr>
        <p:txBody>
          <a:bodyPr rtlCol="0">
            <a:normAutofit fontScale="90000"/>
          </a:bodyPr>
          <a:lstStyle/>
          <a:p>
            <a:pPr algn="ctr" eaLnBrk="1" fontAlgn="auto" hangingPunct="1">
              <a:spcAft>
                <a:spcPts val="0"/>
              </a:spcAft>
              <a:defRPr/>
            </a:pPr>
            <a:r>
              <a:rPr lang="en-NZ" dirty="0" smtClean="0"/>
              <a:t>Kath </a:t>
            </a:r>
            <a:r>
              <a:rPr lang="en-NZ" dirty="0" err="1" smtClean="0"/>
              <a:t>McNee</a:t>
            </a:r>
            <a:r>
              <a:rPr lang="en-NZ" dirty="0" smtClean="0"/>
              <a:t> and Sonia </a:t>
            </a:r>
            <a:r>
              <a:rPr lang="en-NZ" dirty="0" err="1" smtClean="0"/>
              <a:t>Neho</a:t>
            </a:r>
            <a:r>
              <a:rPr lang="en-NZ" dirty="0" smtClean="0"/>
              <a:t> (Kaitaia) with Moana </a:t>
            </a:r>
            <a:r>
              <a:rPr lang="en-NZ" dirty="0" err="1" smtClean="0"/>
              <a:t>McNee</a:t>
            </a:r>
            <a:r>
              <a:rPr lang="en-NZ" dirty="0" smtClean="0"/>
              <a:t> (Auckland) by Eric </a:t>
            </a:r>
            <a:r>
              <a:rPr lang="en-NZ" dirty="0" err="1" smtClean="0"/>
              <a:t>Neho</a:t>
            </a:r>
            <a:endParaRPr lang="en-NZ" dirty="0"/>
          </a:p>
        </p:txBody>
      </p:sp>
      <p:pic>
        <p:nvPicPr>
          <p:cNvPr id="29699" name="Picture Placeholder 4" descr="Kath McNee Sonia Neho (Kaitaia) Moana McNee (Auckland) by Eric Neho.JPG"/>
          <p:cNvPicPr>
            <a:picLocks noGrp="1" noChangeAspect="1"/>
          </p:cNvPicPr>
          <p:nvPr>
            <p:ph type="pic" idx="1"/>
          </p:nvPr>
        </p:nvPicPr>
        <p:blipFill>
          <a:blip r:embed="rId2" cstate="print"/>
          <a:srcRect/>
          <a:stretch>
            <a:fillRect/>
          </a:stretch>
        </p:blipFill>
        <p:spPr>
          <a:xfrm>
            <a:off x="1258888" y="612775"/>
            <a:ext cx="6408737" cy="4806950"/>
          </a:xfrm>
        </p:spPr>
      </p:pic>
      <p:sp>
        <p:nvSpPr>
          <p:cNvPr id="29700" name="Text Placeholder 3"/>
          <p:cNvSpPr>
            <a:spLocks noGrp="1"/>
          </p:cNvSpPr>
          <p:nvPr>
            <p:ph type="body" sz="half" idx="2"/>
          </p:nvPr>
        </p:nvSpPr>
        <p:spPr/>
        <p:txBody>
          <a:bodyPr/>
          <a:lstStyle/>
          <a:p>
            <a:pPr eaLnBrk="1" hangingPunct="1"/>
            <a:endParaRPr lang="en-NZ"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713" y="5949950"/>
            <a:ext cx="5486400" cy="566738"/>
          </a:xfrm>
        </p:spPr>
        <p:txBody>
          <a:bodyPr rtlCol="0">
            <a:normAutofit fontScale="90000"/>
          </a:bodyPr>
          <a:lstStyle/>
          <a:p>
            <a:pPr algn="ctr" eaLnBrk="1" fontAlgn="auto" hangingPunct="1">
              <a:spcAft>
                <a:spcPts val="0"/>
              </a:spcAft>
              <a:defRPr/>
            </a:pPr>
            <a:r>
              <a:rPr lang="en-NZ" dirty="0" smtClean="0"/>
              <a:t>Ken and Pat Macpherson (Kaitaia), by Nicki Macpherson</a:t>
            </a:r>
            <a:endParaRPr lang="en-NZ" dirty="0"/>
          </a:p>
        </p:txBody>
      </p:sp>
      <p:pic>
        <p:nvPicPr>
          <p:cNvPr id="30723" name="Picture Placeholder 4" descr="Ken and Pat Macpherson (Kaitaia) by Nicki Macpherson.jpg"/>
          <p:cNvPicPr>
            <a:picLocks noGrp="1" noChangeAspect="1"/>
          </p:cNvPicPr>
          <p:nvPr>
            <p:ph type="pic" idx="1"/>
          </p:nvPr>
        </p:nvPicPr>
        <p:blipFill>
          <a:blip r:embed="rId2" cstate="print"/>
          <a:srcRect/>
          <a:stretch>
            <a:fillRect/>
          </a:stretch>
        </p:blipFill>
        <p:spPr>
          <a:xfrm>
            <a:off x="1042988" y="612775"/>
            <a:ext cx="6985000" cy="5238750"/>
          </a:xfrm>
        </p:spPr>
      </p:pic>
      <p:sp>
        <p:nvSpPr>
          <p:cNvPr id="30724" name="Text Placeholder 3"/>
          <p:cNvSpPr>
            <a:spLocks noGrp="1"/>
          </p:cNvSpPr>
          <p:nvPr>
            <p:ph type="body" sz="half" idx="2"/>
          </p:nvPr>
        </p:nvSpPr>
        <p:spPr/>
        <p:txBody>
          <a:bodyPr/>
          <a:lstStyle/>
          <a:p>
            <a:pPr eaLnBrk="1" hangingPunct="1"/>
            <a:endParaRPr lang="en-NZ"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150" y="5661025"/>
            <a:ext cx="5486400" cy="1004888"/>
          </a:xfrm>
        </p:spPr>
        <p:txBody>
          <a:bodyPr rtlCol="0">
            <a:normAutofit fontScale="90000"/>
          </a:bodyPr>
          <a:lstStyle/>
          <a:p>
            <a:pPr algn="ctr" eaLnBrk="1" fontAlgn="auto" hangingPunct="1">
              <a:spcAft>
                <a:spcPts val="0"/>
              </a:spcAft>
              <a:defRPr/>
            </a:pPr>
            <a:r>
              <a:rPr lang="en-NZ" dirty="0" smtClean="0"/>
              <a:t>Alan Manning (</a:t>
            </a:r>
            <a:r>
              <a:rPr lang="en-NZ" dirty="0" err="1" smtClean="0"/>
              <a:t>Ngaruawahia</a:t>
            </a:r>
            <a:r>
              <a:rPr lang="en-NZ" dirty="0" smtClean="0"/>
              <a:t>), Olive Brooks (Tasmania) Reynold Macpherson (Rotorua) and Ruth Manning (</a:t>
            </a:r>
            <a:r>
              <a:rPr lang="en-NZ" dirty="0" err="1" smtClean="0"/>
              <a:t>Ngaruawahia</a:t>
            </a:r>
            <a:r>
              <a:rPr lang="en-NZ" dirty="0" smtClean="0"/>
              <a:t>) by Sonia </a:t>
            </a:r>
            <a:r>
              <a:rPr lang="en-NZ" dirty="0" err="1" smtClean="0"/>
              <a:t>Neho</a:t>
            </a:r>
            <a:endParaRPr lang="en-NZ" dirty="0"/>
          </a:p>
        </p:txBody>
      </p:sp>
      <p:sp>
        <p:nvSpPr>
          <p:cNvPr id="4099" name="Text Placeholder 3"/>
          <p:cNvSpPr>
            <a:spLocks noGrp="1"/>
          </p:cNvSpPr>
          <p:nvPr>
            <p:ph type="body" sz="half" idx="2"/>
          </p:nvPr>
        </p:nvSpPr>
        <p:spPr/>
        <p:txBody>
          <a:bodyPr/>
          <a:lstStyle/>
          <a:p>
            <a:pPr algn="ctr" eaLnBrk="1" hangingPunct="1"/>
            <a:endParaRPr lang="en-NZ" smtClean="0"/>
          </a:p>
        </p:txBody>
      </p:sp>
      <p:pic>
        <p:nvPicPr>
          <p:cNvPr id="4100" name="Picture Placeholder 6" descr="Alan Manning (Ngaruawahia), Olive Brooks (Tasania) Reynold Macpherson (Rotorua) Ruth Manning (Ngaruawahia), by Sonia Neho.JPG"/>
          <p:cNvPicPr>
            <a:picLocks noGrp="1" noChangeAspect="1"/>
          </p:cNvPicPr>
          <p:nvPr>
            <p:ph type="pic" idx="1"/>
          </p:nvPr>
        </p:nvPicPr>
        <p:blipFill>
          <a:blip r:embed="rId2" cstate="print"/>
          <a:srcRect l="3279" r="3279"/>
          <a:stretch>
            <a:fillRect/>
          </a:stretch>
        </p:blipFill>
        <p:spPr>
          <a:xfrm>
            <a:off x="1187450" y="549275"/>
            <a:ext cx="6721475" cy="5040313"/>
          </a:xfr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713" y="5949950"/>
            <a:ext cx="5486400" cy="566738"/>
          </a:xfrm>
        </p:spPr>
        <p:txBody>
          <a:bodyPr rtlCol="0">
            <a:normAutofit fontScale="90000"/>
          </a:bodyPr>
          <a:lstStyle/>
          <a:p>
            <a:pPr algn="ctr" eaLnBrk="1" fontAlgn="auto" hangingPunct="1">
              <a:spcAft>
                <a:spcPts val="0"/>
              </a:spcAft>
              <a:defRPr/>
            </a:pPr>
            <a:r>
              <a:rPr lang="en-NZ" dirty="0" smtClean="0"/>
              <a:t>Kylie Yates and Gemma Sayles (Kaitaia) by Nicki Macpherson</a:t>
            </a:r>
            <a:endParaRPr lang="en-NZ" dirty="0"/>
          </a:p>
        </p:txBody>
      </p:sp>
      <p:pic>
        <p:nvPicPr>
          <p:cNvPr id="31747" name="Picture Placeholder 4" descr="Kylie Yates, Gemma Sayles (Kaitaia) by Nicki Macpherson.jpg"/>
          <p:cNvPicPr>
            <a:picLocks noGrp="1" noChangeAspect="1"/>
          </p:cNvPicPr>
          <p:nvPr>
            <p:ph type="pic" idx="1"/>
          </p:nvPr>
        </p:nvPicPr>
        <p:blipFill>
          <a:blip r:embed="rId2" cstate="print"/>
          <a:srcRect/>
          <a:stretch>
            <a:fillRect/>
          </a:stretch>
        </p:blipFill>
        <p:spPr>
          <a:xfrm>
            <a:off x="1027113" y="612775"/>
            <a:ext cx="6929437" cy="5197475"/>
          </a:xfrm>
        </p:spPr>
      </p:pic>
      <p:sp>
        <p:nvSpPr>
          <p:cNvPr id="31748" name="Text Placeholder 3"/>
          <p:cNvSpPr>
            <a:spLocks noGrp="1"/>
          </p:cNvSpPr>
          <p:nvPr>
            <p:ph type="body" sz="half" idx="2"/>
          </p:nvPr>
        </p:nvSpPr>
        <p:spPr/>
        <p:txBody>
          <a:bodyPr/>
          <a:lstStyle/>
          <a:p>
            <a:pPr eaLnBrk="1" hangingPunct="1"/>
            <a:endParaRPr lang="en-NZ"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713" y="6021388"/>
            <a:ext cx="5486400" cy="566737"/>
          </a:xfrm>
        </p:spPr>
        <p:txBody>
          <a:bodyPr rtlCol="0">
            <a:normAutofit fontScale="90000"/>
          </a:bodyPr>
          <a:lstStyle/>
          <a:p>
            <a:pPr algn="ctr" eaLnBrk="1" fontAlgn="auto" hangingPunct="1">
              <a:spcAft>
                <a:spcPts val="0"/>
              </a:spcAft>
              <a:defRPr/>
            </a:pPr>
            <a:r>
              <a:rPr lang="en-NZ" dirty="0" smtClean="0"/>
              <a:t>Leanne Van Der Sluis, Hunter and Sydney Poore (Auckland) by Nicki Macpherson</a:t>
            </a:r>
            <a:endParaRPr lang="en-NZ" dirty="0"/>
          </a:p>
        </p:txBody>
      </p:sp>
      <p:pic>
        <p:nvPicPr>
          <p:cNvPr id="32771" name="Picture Placeholder 4" descr="Leanne Van Der Sluis, Hunter and Sydney Poore (Auckland) by Nicki Macpherson.jpg"/>
          <p:cNvPicPr>
            <a:picLocks noGrp="1" noChangeAspect="1"/>
          </p:cNvPicPr>
          <p:nvPr>
            <p:ph type="pic" idx="1"/>
          </p:nvPr>
        </p:nvPicPr>
        <p:blipFill>
          <a:blip r:embed="rId2" cstate="print"/>
          <a:srcRect/>
          <a:stretch>
            <a:fillRect/>
          </a:stretch>
        </p:blipFill>
        <p:spPr>
          <a:xfrm>
            <a:off x="1123950" y="612775"/>
            <a:ext cx="6832600" cy="5124450"/>
          </a:xfrm>
        </p:spPr>
      </p:pic>
      <p:sp>
        <p:nvSpPr>
          <p:cNvPr id="32772" name="Text Placeholder 3"/>
          <p:cNvSpPr>
            <a:spLocks noGrp="1"/>
          </p:cNvSpPr>
          <p:nvPr>
            <p:ph type="body" sz="half" idx="2"/>
          </p:nvPr>
        </p:nvSpPr>
        <p:spPr/>
        <p:txBody>
          <a:bodyPr/>
          <a:lstStyle/>
          <a:p>
            <a:pPr eaLnBrk="1" hangingPunct="1"/>
            <a:endParaRPr lang="en-NZ"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713" y="6021388"/>
            <a:ext cx="5486400" cy="566737"/>
          </a:xfrm>
        </p:spPr>
        <p:txBody>
          <a:bodyPr rtlCol="0">
            <a:normAutofit fontScale="90000"/>
          </a:bodyPr>
          <a:lstStyle/>
          <a:p>
            <a:pPr algn="ctr" eaLnBrk="1" fontAlgn="auto" hangingPunct="1">
              <a:spcAft>
                <a:spcPts val="0"/>
              </a:spcAft>
              <a:defRPr/>
            </a:pPr>
            <a:r>
              <a:rPr lang="en-NZ" dirty="0" smtClean="0"/>
              <a:t>Mark Kitchen and Patricia Fraser (</a:t>
            </a:r>
            <a:r>
              <a:rPr lang="en-NZ" dirty="0" err="1" smtClean="0"/>
              <a:t>Whangarei</a:t>
            </a:r>
            <a:r>
              <a:rPr lang="en-NZ" dirty="0" smtClean="0"/>
              <a:t>) by Nicki Macpherson</a:t>
            </a:r>
            <a:endParaRPr lang="en-NZ" dirty="0"/>
          </a:p>
        </p:txBody>
      </p:sp>
      <p:pic>
        <p:nvPicPr>
          <p:cNvPr id="33795" name="Picture Placeholder 4" descr="Mark Kitchen Patricia Fraser (Whangarei) by Nicki Macpherson.jpg"/>
          <p:cNvPicPr>
            <a:picLocks noGrp="1" noChangeAspect="1"/>
          </p:cNvPicPr>
          <p:nvPr>
            <p:ph type="pic" idx="1"/>
          </p:nvPr>
        </p:nvPicPr>
        <p:blipFill>
          <a:blip r:embed="rId2" cstate="print"/>
          <a:srcRect/>
          <a:stretch>
            <a:fillRect/>
          </a:stretch>
        </p:blipFill>
        <p:spPr>
          <a:xfrm>
            <a:off x="1176338" y="612775"/>
            <a:ext cx="6732587" cy="5048250"/>
          </a:xfrm>
        </p:spPr>
      </p:pic>
      <p:sp>
        <p:nvSpPr>
          <p:cNvPr id="33796" name="Text Placeholder 3"/>
          <p:cNvSpPr>
            <a:spLocks noGrp="1"/>
          </p:cNvSpPr>
          <p:nvPr>
            <p:ph type="body" sz="half" idx="2"/>
          </p:nvPr>
        </p:nvSpPr>
        <p:spPr/>
        <p:txBody>
          <a:bodyPr/>
          <a:lstStyle/>
          <a:p>
            <a:pPr eaLnBrk="1" hangingPunct="1"/>
            <a:endParaRPr lang="en-NZ"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713" y="5876925"/>
            <a:ext cx="5486400" cy="566738"/>
          </a:xfrm>
        </p:spPr>
        <p:txBody>
          <a:bodyPr rtlCol="0">
            <a:normAutofit fontScale="90000"/>
          </a:bodyPr>
          <a:lstStyle/>
          <a:p>
            <a:pPr algn="ctr" eaLnBrk="1" fontAlgn="auto" hangingPunct="1">
              <a:spcAft>
                <a:spcPts val="0"/>
              </a:spcAft>
              <a:defRPr/>
            </a:pPr>
            <a:r>
              <a:rPr lang="en-NZ" dirty="0" smtClean="0"/>
              <a:t>Michael Van Der Sluis (Auckland) by Nicki Macpherson</a:t>
            </a:r>
            <a:endParaRPr lang="en-NZ" dirty="0"/>
          </a:p>
        </p:txBody>
      </p:sp>
      <p:pic>
        <p:nvPicPr>
          <p:cNvPr id="34819" name="Picture Placeholder 4" descr="Michael Van Der Sluis (Auckland) by Nicki Macpherson.jpg"/>
          <p:cNvPicPr>
            <a:picLocks noGrp="1" noChangeAspect="1"/>
          </p:cNvPicPr>
          <p:nvPr>
            <p:ph type="pic" idx="1"/>
          </p:nvPr>
        </p:nvPicPr>
        <p:blipFill>
          <a:blip r:embed="rId2" cstate="print"/>
          <a:srcRect/>
          <a:stretch>
            <a:fillRect/>
          </a:stretch>
        </p:blipFill>
        <p:spPr>
          <a:xfrm>
            <a:off x="1219200" y="612775"/>
            <a:ext cx="6665913" cy="4999038"/>
          </a:xfrm>
        </p:spPr>
      </p:pic>
      <p:sp>
        <p:nvSpPr>
          <p:cNvPr id="34820" name="Text Placeholder 3"/>
          <p:cNvSpPr>
            <a:spLocks noGrp="1"/>
          </p:cNvSpPr>
          <p:nvPr>
            <p:ph type="body" sz="half" idx="2"/>
          </p:nvPr>
        </p:nvSpPr>
        <p:spPr/>
        <p:txBody>
          <a:bodyPr/>
          <a:lstStyle/>
          <a:p>
            <a:pPr eaLnBrk="1" hangingPunct="1"/>
            <a:endParaRPr lang="en-NZ"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713" y="5949950"/>
            <a:ext cx="5486400" cy="566738"/>
          </a:xfrm>
        </p:spPr>
        <p:txBody>
          <a:bodyPr rtlCol="0">
            <a:normAutofit fontScale="90000"/>
          </a:bodyPr>
          <a:lstStyle/>
          <a:p>
            <a:pPr algn="ctr" eaLnBrk="1" fontAlgn="auto" hangingPunct="1">
              <a:spcAft>
                <a:spcPts val="0"/>
              </a:spcAft>
              <a:defRPr/>
            </a:pPr>
            <a:r>
              <a:rPr lang="en-NZ" dirty="0" smtClean="0"/>
              <a:t>Micheal Tepania, Ethel </a:t>
            </a:r>
            <a:r>
              <a:rPr lang="en-NZ" dirty="0" err="1" smtClean="0"/>
              <a:t>Yelavich</a:t>
            </a:r>
            <a:r>
              <a:rPr lang="en-NZ" dirty="0" smtClean="0"/>
              <a:t>, </a:t>
            </a:r>
            <a:r>
              <a:rPr lang="en-NZ" dirty="0" err="1" smtClean="0"/>
              <a:t>Bub</a:t>
            </a:r>
            <a:r>
              <a:rPr lang="en-NZ" dirty="0" smtClean="0"/>
              <a:t> Busby, Kath and Ian </a:t>
            </a:r>
            <a:r>
              <a:rPr lang="en-NZ" dirty="0" err="1" smtClean="0"/>
              <a:t>MacNee</a:t>
            </a:r>
            <a:r>
              <a:rPr lang="en-NZ" dirty="0" smtClean="0"/>
              <a:t> by Sonia </a:t>
            </a:r>
            <a:r>
              <a:rPr lang="en-NZ" dirty="0" err="1" smtClean="0"/>
              <a:t>Neho</a:t>
            </a:r>
            <a:endParaRPr lang="en-NZ" dirty="0"/>
          </a:p>
        </p:txBody>
      </p:sp>
      <p:pic>
        <p:nvPicPr>
          <p:cNvPr id="35843" name="Picture Placeholder 4" descr="Micheal Tepania, Ethel Yelavich, Bub Busby, Kath and Ian MacNee by Sonia Neho.JPG"/>
          <p:cNvPicPr>
            <a:picLocks noGrp="1" noChangeAspect="1"/>
          </p:cNvPicPr>
          <p:nvPr>
            <p:ph type="pic" idx="1"/>
          </p:nvPr>
        </p:nvPicPr>
        <p:blipFill>
          <a:blip r:embed="rId2" cstate="print"/>
          <a:srcRect/>
          <a:stretch>
            <a:fillRect/>
          </a:stretch>
        </p:blipFill>
        <p:spPr>
          <a:xfrm>
            <a:off x="1116013" y="612775"/>
            <a:ext cx="6840537" cy="5130800"/>
          </a:xfrm>
        </p:spPr>
      </p:pic>
      <p:sp>
        <p:nvSpPr>
          <p:cNvPr id="35844" name="Text Placeholder 3"/>
          <p:cNvSpPr>
            <a:spLocks noGrp="1"/>
          </p:cNvSpPr>
          <p:nvPr>
            <p:ph type="body" sz="half" idx="2"/>
          </p:nvPr>
        </p:nvSpPr>
        <p:spPr/>
        <p:txBody>
          <a:bodyPr/>
          <a:lstStyle/>
          <a:p>
            <a:pPr eaLnBrk="1" hangingPunct="1"/>
            <a:endParaRPr lang="en-NZ"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713" y="6021388"/>
            <a:ext cx="5486400" cy="566737"/>
          </a:xfrm>
        </p:spPr>
        <p:txBody>
          <a:bodyPr rtlCol="0">
            <a:normAutofit fontScale="90000"/>
          </a:bodyPr>
          <a:lstStyle/>
          <a:p>
            <a:pPr algn="ctr" eaLnBrk="1" fontAlgn="auto" hangingPunct="1">
              <a:spcAft>
                <a:spcPts val="0"/>
              </a:spcAft>
              <a:defRPr/>
            </a:pPr>
            <a:r>
              <a:rPr lang="en-NZ" dirty="0" smtClean="0"/>
              <a:t>Neta, Joyce, Meg and Patsy </a:t>
            </a:r>
            <a:r>
              <a:rPr lang="en-NZ" dirty="0" err="1" smtClean="0"/>
              <a:t>neé</a:t>
            </a:r>
            <a:r>
              <a:rPr lang="en-NZ" dirty="0" smtClean="0"/>
              <a:t> </a:t>
            </a:r>
            <a:r>
              <a:rPr lang="en-NZ" dirty="0" err="1" smtClean="0"/>
              <a:t>Macphersons</a:t>
            </a:r>
            <a:r>
              <a:rPr lang="en-NZ" dirty="0" smtClean="0"/>
              <a:t> (Kaitaia) by Sonia </a:t>
            </a:r>
            <a:r>
              <a:rPr lang="en-NZ" dirty="0" err="1" smtClean="0"/>
              <a:t>Neho</a:t>
            </a:r>
            <a:endParaRPr lang="en-NZ" dirty="0"/>
          </a:p>
        </p:txBody>
      </p:sp>
      <p:pic>
        <p:nvPicPr>
          <p:cNvPr id="36867" name="Picture Placeholder 4" descr="Neta, Joyce, Meg and Patsy nee Macphersons (Kaitaia) by Sonia Neho.JPG"/>
          <p:cNvPicPr>
            <a:picLocks noGrp="1" noChangeAspect="1"/>
          </p:cNvPicPr>
          <p:nvPr>
            <p:ph type="pic" idx="1"/>
          </p:nvPr>
        </p:nvPicPr>
        <p:blipFill>
          <a:blip r:embed="rId2" cstate="print"/>
          <a:srcRect/>
          <a:stretch>
            <a:fillRect/>
          </a:stretch>
        </p:blipFill>
        <p:spPr>
          <a:xfrm>
            <a:off x="1187450" y="612775"/>
            <a:ext cx="6697663" cy="5022850"/>
          </a:xfrm>
        </p:spPr>
      </p:pic>
      <p:sp>
        <p:nvSpPr>
          <p:cNvPr id="36868" name="Text Placeholder 3"/>
          <p:cNvSpPr>
            <a:spLocks noGrp="1"/>
          </p:cNvSpPr>
          <p:nvPr>
            <p:ph type="body" sz="half" idx="2"/>
          </p:nvPr>
        </p:nvSpPr>
        <p:spPr/>
        <p:txBody>
          <a:bodyPr/>
          <a:lstStyle/>
          <a:p>
            <a:pPr eaLnBrk="1" hangingPunct="1"/>
            <a:endParaRPr lang="en-NZ"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713" y="6021388"/>
            <a:ext cx="5486400" cy="566737"/>
          </a:xfrm>
        </p:spPr>
        <p:txBody>
          <a:bodyPr rtlCol="0">
            <a:normAutofit fontScale="90000"/>
          </a:bodyPr>
          <a:lstStyle/>
          <a:p>
            <a:pPr algn="ctr" eaLnBrk="1" fontAlgn="auto" hangingPunct="1">
              <a:spcAft>
                <a:spcPts val="0"/>
              </a:spcAft>
              <a:defRPr/>
            </a:pPr>
            <a:r>
              <a:rPr lang="en-NZ" dirty="0" smtClean="0"/>
              <a:t>Nicki and Reynold Macpherson (Rotorua) and Kirsty Macpherson (Brisbane) by Robin Dunn</a:t>
            </a:r>
            <a:endParaRPr lang="en-NZ" dirty="0"/>
          </a:p>
        </p:txBody>
      </p:sp>
      <p:pic>
        <p:nvPicPr>
          <p:cNvPr id="37891" name="Picture Placeholder 4" descr="Nicki and Reynold Macpherson (Rotorua) Kirsty Macpherson (Brisbane) by Robin Dunn.jpg"/>
          <p:cNvPicPr>
            <a:picLocks noGrp="1" noChangeAspect="1"/>
          </p:cNvPicPr>
          <p:nvPr>
            <p:ph type="pic" idx="1"/>
          </p:nvPr>
        </p:nvPicPr>
        <p:blipFill>
          <a:blip r:embed="rId2" cstate="print"/>
          <a:srcRect l="12500" r="12500"/>
          <a:stretch>
            <a:fillRect/>
          </a:stretch>
        </p:blipFill>
        <p:spPr>
          <a:xfrm>
            <a:off x="1123950" y="612775"/>
            <a:ext cx="6731000" cy="5048250"/>
          </a:xfrm>
        </p:spPr>
      </p:pic>
      <p:sp>
        <p:nvSpPr>
          <p:cNvPr id="37892" name="Text Placeholder 3"/>
          <p:cNvSpPr>
            <a:spLocks noGrp="1"/>
          </p:cNvSpPr>
          <p:nvPr>
            <p:ph type="body" sz="half" idx="2"/>
          </p:nvPr>
        </p:nvSpPr>
        <p:spPr/>
        <p:txBody>
          <a:bodyPr/>
          <a:lstStyle/>
          <a:p>
            <a:pPr eaLnBrk="1" hangingPunct="1"/>
            <a:endParaRPr lang="en-NZ"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6" descr="Olive Brooks, Tasmania, Kirsty Macpherson Brisbane by Nicki Macpherson.JPG"/>
          <p:cNvPicPr>
            <a:picLocks noChangeAspect="1"/>
          </p:cNvPicPr>
          <p:nvPr/>
        </p:nvPicPr>
        <p:blipFill>
          <a:blip r:embed="rId2" cstate="print"/>
          <a:srcRect/>
          <a:stretch>
            <a:fillRect/>
          </a:stretch>
        </p:blipFill>
        <p:spPr bwMode="auto">
          <a:xfrm>
            <a:off x="1258888" y="404813"/>
            <a:ext cx="4624387" cy="6165850"/>
          </a:xfrm>
          <a:prstGeom prst="rect">
            <a:avLst/>
          </a:prstGeom>
          <a:noFill/>
          <a:ln w="9525">
            <a:noFill/>
            <a:miter lim="800000"/>
            <a:headEnd/>
            <a:tailEnd/>
          </a:ln>
        </p:spPr>
      </p:pic>
      <p:sp>
        <p:nvSpPr>
          <p:cNvPr id="38915" name="TextBox 7"/>
          <p:cNvSpPr txBox="1">
            <a:spLocks noChangeArrowheads="1"/>
          </p:cNvSpPr>
          <p:nvPr/>
        </p:nvSpPr>
        <p:spPr bwMode="auto">
          <a:xfrm>
            <a:off x="6011863" y="2565400"/>
            <a:ext cx="2808287" cy="1200150"/>
          </a:xfrm>
          <a:prstGeom prst="rect">
            <a:avLst/>
          </a:prstGeom>
          <a:noFill/>
          <a:ln w="9525">
            <a:noFill/>
            <a:miter lim="800000"/>
            <a:headEnd/>
            <a:tailEnd/>
          </a:ln>
        </p:spPr>
        <p:txBody>
          <a:bodyPr>
            <a:spAutoFit/>
          </a:bodyPr>
          <a:lstStyle/>
          <a:p>
            <a:pPr algn="ctr"/>
            <a:r>
              <a:rPr lang="en-NZ" b="1">
                <a:latin typeface="Calibri" pitchFamily="34" charset="0"/>
              </a:rPr>
              <a:t>Olive Brooks (Tasmania) and Kirsty Macpherson (Brisbane), by Nicki Macpherson</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descr="Olive Brooks, Tasmania, Stuart Macpherson Sydney by Nicki Macpherson 2.jpg"/>
          <p:cNvPicPr>
            <a:picLocks noChangeAspect="1"/>
          </p:cNvPicPr>
          <p:nvPr/>
        </p:nvPicPr>
        <p:blipFill>
          <a:blip r:embed="rId2" cstate="print"/>
          <a:srcRect/>
          <a:stretch>
            <a:fillRect/>
          </a:stretch>
        </p:blipFill>
        <p:spPr bwMode="auto">
          <a:xfrm>
            <a:off x="1116013" y="404813"/>
            <a:ext cx="4514850" cy="6021387"/>
          </a:xfrm>
          <a:prstGeom prst="rect">
            <a:avLst/>
          </a:prstGeom>
          <a:noFill/>
          <a:ln w="9525">
            <a:noFill/>
            <a:miter lim="800000"/>
            <a:headEnd/>
            <a:tailEnd/>
          </a:ln>
        </p:spPr>
      </p:pic>
      <p:sp>
        <p:nvSpPr>
          <p:cNvPr id="39939" name="TextBox 2"/>
          <p:cNvSpPr txBox="1">
            <a:spLocks noChangeArrowheads="1"/>
          </p:cNvSpPr>
          <p:nvPr/>
        </p:nvSpPr>
        <p:spPr bwMode="auto">
          <a:xfrm>
            <a:off x="5795963" y="2492375"/>
            <a:ext cx="3024187" cy="923925"/>
          </a:xfrm>
          <a:prstGeom prst="rect">
            <a:avLst/>
          </a:prstGeom>
          <a:noFill/>
          <a:ln w="9525">
            <a:noFill/>
            <a:miter lim="800000"/>
            <a:headEnd/>
            <a:tailEnd/>
          </a:ln>
        </p:spPr>
        <p:txBody>
          <a:bodyPr>
            <a:spAutoFit/>
          </a:bodyPr>
          <a:lstStyle/>
          <a:p>
            <a:pPr algn="ctr"/>
            <a:r>
              <a:rPr lang="en-NZ" b="1">
                <a:latin typeface="Calibri" pitchFamily="34" charset="0"/>
              </a:rPr>
              <a:t>Olive Brooks (Tasmania) and Stuart Macpherson (Sydney), by Nicki Macpherson</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713" y="6021388"/>
            <a:ext cx="5486400" cy="566737"/>
          </a:xfrm>
        </p:spPr>
        <p:txBody>
          <a:bodyPr rtlCol="0">
            <a:normAutofit fontScale="90000"/>
          </a:bodyPr>
          <a:lstStyle/>
          <a:p>
            <a:pPr algn="ctr" eaLnBrk="1" fontAlgn="auto" hangingPunct="1">
              <a:spcAft>
                <a:spcPts val="0"/>
              </a:spcAft>
              <a:defRPr/>
            </a:pPr>
            <a:r>
              <a:rPr lang="en-NZ" dirty="0" smtClean="0"/>
              <a:t>Pat and Ken Macpherson (Kaitaia) and Meg Matthews (</a:t>
            </a:r>
            <a:r>
              <a:rPr lang="en-NZ" dirty="0" err="1" smtClean="0"/>
              <a:t>Ahipara</a:t>
            </a:r>
            <a:r>
              <a:rPr lang="en-NZ" dirty="0" smtClean="0"/>
              <a:t>), by Robin Dunn</a:t>
            </a:r>
            <a:endParaRPr lang="en-NZ" dirty="0"/>
          </a:p>
        </p:txBody>
      </p:sp>
      <p:pic>
        <p:nvPicPr>
          <p:cNvPr id="40963" name="Picture Placeholder 4" descr="Pat Ken Macpherson Meg Matthews by Robin Dunn.jpg"/>
          <p:cNvPicPr>
            <a:picLocks noGrp="1" noChangeAspect="1"/>
          </p:cNvPicPr>
          <p:nvPr>
            <p:ph type="pic" idx="1"/>
          </p:nvPr>
        </p:nvPicPr>
        <p:blipFill>
          <a:blip r:embed="rId2" cstate="print"/>
          <a:srcRect t="3636" b="3636"/>
          <a:stretch>
            <a:fillRect/>
          </a:stretch>
        </p:blipFill>
        <p:spPr>
          <a:xfrm>
            <a:off x="1104900" y="620713"/>
            <a:ext cx="6851650" cy="5138737"/>
          </a:xfrm>
        </p:spPr>
      </p:pic>
      <p:sp>
        <p:nvSpPr>
          <p:cNvPr id="40964" name="Text Placeholder 3"/>
          <p:cNvSpPr>
            <a:spLocks noGrp="1"/>
          </p:cNvSpPr>
          <p:nvPr>
            <p:ph type="body" sz="half" idx="2"/>
          </p:nvPr>
        </p:nvSpPr>
        <p:spPr/>
        <p:txBody>
          <a:bodyPr/>
          <a:lstStyle/>
          <a:p>
            <a:pPr eaLnBrk="1" hangingPunct="1"/>
            <a:endParaRPr lang="en-NZ"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713" y="5949950"/>
            <a:ext cx="5486400" cy="566738"/>
          </a:xfrm>
        </p:spPr>
        <p:txBody>
          <a:bodyPr rtlCol="0">
            <a:normAutofit fontScale="90000"/>
          </a:bodyPr>
          <a:lstStyle/>
          <a:p>
            <a:pPr algn="ctr" eaLnBrk="1" fontAlgn="auto" hangingPunct="1">
              <a:spcAft>
                <a:spcPts val="0"/>
              </a:spcAft>
              <a:defRPr/>
            </a:pPr>
            <a:r>
              <a:rPr lang="en-NZ" dirty="0" smtClean="0"/>
              <a:t>Angela </a:t>
            </a:r>
            <a:r>
              <a:rPr lang="en-NZ" dirty="0" err="1" smtClean="0"/>
              <a:t>Alldread</a:t>
            </a:r>
            <a:r>
              <a:rPr lang="en-NZ" dirty="0" smtClean="0"/>
              <a:t> (</a:t>
            </a:r>
            <a:r>
              <a:rPr lang="en-NZ" dirty="0" err="1" smtClean="0"/>
              <a:t>Whangarei</a:t>
            </a:r>
            <a:r>
              <a:rPr lang="en-NZ" dirty="0" smtClean="0"/>
              <a:t>) and Kirsty Macpherson (Brisbane) by Nicki Macpherson</a:t>
            </a:r>
            <a:endParaRPr lang="en-NZ" dirty="0"/>
          </a:p>
        </p:txBody>
      </p:sp>
      <p:pic>
        <p:nvPicPr>
          <p:cNvPr id="5123" name="Picture Placeholder 4" descr="Angela Alldread (Whangarei) Kirsty Macpherson (Brisbane), by Nicki Macpherson.jpg"/>
          <p:cNvPicPr>
            <a:picLocks noGrp="1" noChangeAspect="1"/>
          </p:cNvPicPr>
          <p:nvPr>
            <p:ph type="pic" idx="1"/>
          </p:nvPr>
        </p:nvPicPr>
        <p:blipFill>
          <a:blip r:embed="rId2" cstate="print"/>
          <a:srcRect/>
          <a:stretch>
            <a:fillRect/>
          </a:stretch>
        </p:blipFill>
        <p:spPr>
          <a:xfrm>
            <a:off x="1187450" y="620713"/>
            <a:ext cx="6769100" cy="5076825"/>
          </a:xfrm>
        </p:spPr>
      </p:pic>
      <p:sp>
        <p:nvSpPr>
          <p:cNvPr id="5124" name="Text Placeholder 3"/>
          <p:cNvSpPr>
            <a:spLocks noGrp="1"/>
          </p:cNvSpPr>
          <p:nvPr>
            <p:ph type="body" sz="half" idx="2"/>
          </p:nvPr>
        </p:nvSpPr>
        <p:spPr/>
        <p:txBody>
          <a:bodyPr/>
          <a:lstStyle/>
          <a:p>
            <a:pPr eaLnBrk="1" hangingPunct="1"/>
            <a:endParaRPr lang="en-NZ"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1692275" y="5949950"/>
            <a:ext cx="5486400" cy="566738"/>
          </a:xfrm>
        </p:spPr>
        <p:txBody>
          <a:bodyPr/>
          <a:lstStyle/>
          <a:p>
            <a:pPr algn="ctr" eaLnBrk="1" hangingPunct="1"/>
            <a:r>
              <a:rPr lang="en-NZ" smtClean="0"/>
              <a:t>Patsy White (Cable Bay), by Nicki Macpherson</a:t>
            </a:r>
          </a:p>
        </p:txBody>
      </p:sp>
      <p:pic>
        <p:nvPicPr>
          <p:cNvPr id="41987" name="Picture Placeholder 4" descr="Patsy White Kaitaia by Nicki Macpherson.jpg"/>
          <p:cNvPicPr>
            <a:picLocks noGrp="1" noChangeAspect="1"/>
          </p:cNvPicPr>
          <p:nvPr>
            <p:ph type="pic" idx="1"/>
          </p:nvPr>
        </p:nvPicPr>
        <p:blipFill>
          <a:blip r:embed="rId2" cstate="print"/>
          <a:srcRect/>
          <a:stretch>
            <a:fillRect/>
          </a:stretch>
        </p:blipFill>
        <p:spPr>
          <a:xfrm>
            <a:off x="1187450" y="620713"/>
            <a:ext cx="6769100" cy="5076825"/>
          </a:xfrm>
        </p:spPr>
      </p:pic>
      <p:sp>
        <p:nvSpPr>
          <p:cNvPr id="41988" name="Text Placeholder 3"/>
          <p:cNvSpPr>
            <a:spLocks noGrp="1"/>
          </p:cNvSpPr>
          <p:nvPr>
            <p:ph type="body" sz="half" idx="2"/>
          </p:nvPr>
        </p:nvSpPr>
        <p:spPr/>
        <p:txBody>
          <a:bodyPr/>
          <a:lstStyle/>
          <a:p>
            <a:pPr eaLnBrk="1" hangingPunct="1"/>
            <a:endParaRPr lang="en-NZ" smtClean="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713" y="5732463"/>
            <a:ext cx="5486400" cy="862012"/>
          </a:xfrm>
        </p:spPr>
        <p:txBody>
          <a:bodyPr rtlCol="0">
            <a:normAutofit fontScale="90000"/>
          </a:bodyPr>
          <a:lstStyle/>
          <a:p>
            <a:pPr algn="ctr" eaLnBrk="1" fontAlgn="auto" hangingPunct="1">
              <a:spcAft>
                <a:spcPts val="0"/>
              </a:spcAft>
              <a:defRPr/>
            </a:pPr>
            <a:r>
              <a:rPr lang="en-NZ" dirty="0" smtClean="0"/>
              <a:t>Pauline Waiti (Wellington), Joshua McPherson, Marilyn Brewin, Renee Nichols (Raewyn and Natalie McPherson in the background) (Auckland) by Sonia </a:t>
            </a:r>
            <a:r>
              <a:rPr lang="en-NZ" dirty="0" err="1" smtClean="0"/>
              <a:t>Neho</a:t>
            </a:r>
            <a:endParaRPr lang="en-NZ" dirty="0"/>
          </a:p>
        </p:txBody>
      </p:sp>
      <p:pic>
        <p:nvPicPr>
          <p:cNvPr id="43011" name="Picture Placeholder 4" descr="Pauline Waiti (Wellington), Joshua McPherson, Marilyn Brewin, Renee Nichols (Raewyn and Natalie McPherson background) (Auckland) by Sonia Neho.JPG"/>
          <p:cNvPicPr>
            <a:picLocks noGrp="1" noChangeAspect="1"/>
          </p:cNvPicPr>
          <p:nvPr>
            <p:ph type="pic" idx="1"/>
          </p:nvPr>
        </p:nvPicPr>
        <p:blipFill>
          <a:blip r:embed="rId2" cstate="print"/>
          <a:srcRect/>
          <a:stretch>
            <a:fillRect/>
          </a:stretch>
        </p:blipFill>
        <p:spPr>
          <a:xfrm>
            <a:off x="1219200" y="612775"/>
            <a:ext cx="6737350" cy="5053013"/>
          </a:xfrm>
        </p:spPr>
      </p:pic>
      <p:sp>
        <p:nvSpPr>
          <p:cNvPr id="43012" name="Text Placeholder 3"/>
          <p:cNvSpPr>
            <a:spLocks noGrp="1"/>
          </p:cNvSpPr>
          <p:nvPr>
            <p:ph type="body" sz="half" idx="2"/>
          </p:nvPr>
        </p:nvSpPr>
        <p:spPr/>
        <p:txBody>
          <a:bodyPr/>
          <a:lstStyle/>
          <a:p>
            <a:pPr eaLnBrk="1" hangingPunct="1"/>
            <a:endParaRPr lang="en-NZ"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713" y="6021388"/>
            <a:ext cx="5486400" cy="566737"/>
          </a:xfrm>
        </p:spPr>
        <p:txBody>
          <a:bodyPr rtlCol="0">
            <a:normAutofit fontScale="90000"/>
          </a:bodyPr>
          <a:lstStyle/>
          <a:p>
            <a:pPr algn="ctr" eaLnBrk="1" fontAlgn="auto" hangingPunct="1">
              <a:spcAft>
                <a:spcPts val="0"/>
              </a:spcAft>
              <a:defRPr/>
            </a:pPr>
            <a:r>
              <a:rPr lang="en-NZ" dirty="0" smtClean="0"/>
              <a:t>Robin Dunn and Max </a:t>
            </a:r>
            <a:r>
              <a:rPr lang="en-NZ" dirty="0" err="1" smtClean="0"/>
              <a:t>Alldread</a:t>
            </a:r>
            <a:r>
              <a:rPr lang="en-NZ" dirty="0" smtClean="0"/>
              <a:t> (</a:t>
            </a:r>
            <a:r>
              <a:rPr lang="en-NZ" dirty="0" err="1" smtClean="0"/>
              <a:t>Whangarei</a:t>
            </a:r>
            <a:r>
              <a:rPr lang="en-NZ" dirty="0" smtClean="0"/>
              <a:t>), by Nicki Macpherson</a:t>
            </a:r>
            <a:endParaRPr lang="en-NZ" dirty="0"/>
          </a:p>
        </p:txBody>
      </p:sp>
      <p:pic>
        <p:nvPicPr>
          <p:cNvPr id="44035" name="Picture Placeholder 4" descr="Robin Dunn Max Alldread (Whangarei) by Nicki Macpherson.jpg"/>
          <p:cNvPicPr>
            <a:picLocks noGrp="1" noChangeAspect="1"/>
          </p:cNvPicPr>
          <p:nvPr>
            <p:ph type="pic" idx="1"/>
          </p:nvPr>
        </p:nvPicPr>
        <p:blipFill>
          <a:blip r:embed="rId2" cstate="print"/>
          <a:srcRect/>
          <a:stretch>
            <a:fillRect/>
          </a:stretch>
        </p:blipFill>
        <p:spPr>
          <a:xfrm>
            <a:off x="1219200" y="612775"/>
            <a:ext cx="6665913" cy="4999038"/>
          </a:xfrm>
        </p:spPr>
      </p:pic>
      <p:sp>
        <p:nvSpPr>
          <p:cNvPr id="44036" name="Text Placeholder 3"/>
          <p:cNvSpPr>
            <a:spLocks noGrp="1"/>
          </p:cNvSpPr>
          <p:nvPr>
            <p:ph type="body" sz="half" idx="2"/>
          </p:nvPr>
        </p:nvSpPr>
        <p:spPr/>
        <p:txBody>
          <a:bodyPr/>
          <a:lstStyle/>
          <a:p>
            <a:pPr eaLnBrk="1" hangingPunct="1"/>
            <a:endParaRPr lang="en-NZ"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713" y="5949950"/>
            <a:ext cx="5486400" cy="566738"/>
          </a:xfrm>
        </p:spPr>
        <p:txBody>
          <a:bodyPr rtlCol="0">
            <a:normAutofit fontScale="90000"/>
          </a:bodyPr>
          <a:lstStyle/>
          <a:p>
            <a:pPr algn="ctr" eaLnBrk="1" fontAlgn="auto" hangingPunct="1">
              <a:spcAft>
                <a:spcPts val="0"/>
              </a:spcAft>
              <a:defRPr/>
            </a:pPr>
            <a:r>
              <a:rPr lang="en-NZ" dirty="0" smtClean="0"/>
              <a:t>Shane Van Der Sluis (Auckland) with Patricia Fraser and Mark Kitchen (</a:t>
            </a:r>
            <a:r>
              <a:rPr lang="en-NZ" dirty="0" err="1" smtClean="0"/>
              <a:t>Whangarei</a:t>
            </a:r>
            <a:r>
              <a:rPr lang="en-NZ" dirty="0" smtClean="0"/>
              <a:t>) by Robin Dunn</a:t>
            </a:r>
            <a:endParaRPr lang="en-NZ" dirty="0"/>
          </a:p>
        </p:txBody>
      </p:sp>
      <p:pic>
        <p:nvPicPr>
          <p:cNvPr id="45059" name="Picture Placeholder 4" descr="Shane Van Der Sluis (Auckland) Patricia Fraser Mark Kiticen (Whangarei) by Robin Dunn.jpg"/>
          <p:cNvPicPr>
            <a:picLocks noGrp="1" noChangeAspect="1"/>
          </p:cNvPicPr>
          <p:nvPr>
            <p:ph type="pic" idx="1"/>
          </p:nvPr>
        </p:nvPicPr>
        <p:blipFill>
          <a:blip r:embed="rId2" cstate="print"/>
          <a:srcRect l="1123" r="1123"/>
          <a:stretch>
            <a:fillRect/>
          </a:stretch>
        </p:blipFill>
        <p:spPr>
          <a:xfrm>
            <a:off x="1219200" y="612775"/>
            <a:ext cx="6592888" cy="4945063"/>
          </a:xfrm>
        </p:spPr>
      </p:pic>
      <p:sp>
        <p:nvSpPr>
          <p:cNvPr id="45060" name="Text Placeholder 3"/>
          <p:cNvSpPr>
            <a:spLocks noGrp="1"/>
          </p:cNvSpPr>
          <p:nvPr>
            <p:ph type="body" sz="half" idx="2"/>
          </p:nvPr>
        </p:nvSpPr>
        <p:spPr/>
        <p:txBody>
          <a:bodyPr/>
          <a:lstStyle/>
          <a:p>
            <a:pPr eaLnBrk="1" hangingPunct="1"/>
            <a:endParaRPr lang="en-NZ" smtClean="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713" y="5661025"/>
            <a:ext cx="5486400" cy="860425"/>
          </a:xfrm>
        </p:spPr>
        <p:txBody>
          <a:bodyPr rtlCol="0">
            <a:normAutofit fontScale="90000"/>
          </a:bodyPr>
          <a:lstStyle/>
          <a:p>
            <a:pPr algn="ctr" eaLnBrk="1" fontAlgn="auto" hangingPunct="1">
              <a:spcAft>
                <a:spcPts val="0"/>
              </a:spcAft>
              <a:defRPr/>
            </a:pPr>
            <a:r>
              <a:rPr lang="en-NZ" dirty="0" smtClean="0"/>
              <a:t>Shane Van Der Sluis (Auckland), Patricia Fraser and Mark Kitchen (</a:t>
            </a:r>
            <a:r>
              <a:rPr lang="en-NZ" dirty="0" err="1" smtClean="0"/>
              <a:t>Whangarei</a:t>
            </a:r>
            <a:r>
              <a:rPr lang="en-NZ" dirty="0" smtClean="0"/>
              <a:t>) with Patsy White and Joyce Switzer (Kaitaia), by Natalie McPherson</a:t>
            </a:r>
            <a:endParaRPr lang="en-NZ" dirty="0"/>
          </a:p>
        </p:txBody>
      </p:sp>
      <p:pic>
        <p:nvPicPr>
          <p:cNvPr id="46083" name="Picture Placeholder 4" descr="Shane Van Der Sluis (Auckland) Patricia Fraser Mark Kiticen (Whangarei) Patsy White and Joyce Switzer (Kaitaia) by Natalie McPherson.jpg"/>
          <p:cNvPicPr>
            <a:picLocks noGrp="1" noChangeAspect="1"/>
          </p:cNvPicPr>
          <p:nvPr>
            <p:ph type="pic" idx="1"/>
          </p:nvPr>
        </p:nvPicPr>
        <p:blipFill>
          <a:blip r:embed="rId2" cstate="print"/>
          <a:srcRect l="3511" r="3511"/>
          <a:stretch>
            <a:fillRect/>
          </a:stretch>
        </p:blipFill>
        <p:spPr>
          <a:xfrm>
            <a:off x="1258888" y="612775"/>
            <a:ext cx="6553200" cy="4914900"/>
          </a:xfrm>
        </p:spPr>
      </p:pic>
      <p:sp>
        <p:nvSpPr>
          <p:cNvPr id="46084" name="Text Placeholder 3"/>
          <p:cNvSpPr>
            <a:spLocks noGrp="1"/>
          </p:cNvSpPr>
          <p:nvPr>
            <p:ph type="body" sz="half" idx="2"/>
          </p:nvPr>
        </p:nvSpPr>
        <p:spPr/>
        <p:txBody>
          <a:bodyPr/>
          <a:lstStyle/>
          <a:p>
            <a:pPr eaLnBrk="1" hangingPunct="1"/>
            <a:endParaRPr lang="en-NZ"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713" y="5949950"/>
            <a:ext cx="5486400" cy="566738"/>
          </a:xfrm>
        </p:spPr>
        <p:txBody>
          <a:bodyPr rtlCol="0">
            <a:normAutofit fontScale="90000"/>
          </a:bodyPr>
          <a:lstStyle/>
          <a:p>
            <a:pPr algn="ctr" eaLnBrk="1" fontAlgn="auto" hangingPunct="1">
              <a:spcAft>
                <a:spcPts val="0"/>
              </a:spcAft>
              <a:defRPr/>
            </a:pPr>
            <a:r>
              <a:rPr lang="en-NZ" dirty="0" smtClean="0"/>
              <a:t>Sonia </a:t>
            </a:r>
            <a:r>
              <a:rPr lang="en-NZ" dirty="0" err="1" smtClean="0"/>
              <a:t>Neho</a:t>
            </a:r>
            <a:r>
              <a:rPr lang="en-NZ" dirty="0" smtClean="0"/>
              <a:t> and Thomas Busby (Kaitaia), by Nicki Macpherson</a:t>
            </a:r>
            <a:endParaRPr lang="en-NZ" dirty="0"/>
          </a:p>
        </p:txBody>
      </p:sp>
      <p:pic>
        <p:nvPicPr>
          <p:cNvPr id="47107" name="Picture Placeholder 4" descr="Sonia Neho and Thomas Busby (Kaitaia) by Nicki Macpherson.jpg"/>
          <p:cNvPicPr>
            <a:picLocks noGrp="1" noChangeAspect="1"/>
          </p:cNvPicPr>
          <p:nvPr>
            <p:ph type="pic" idx="1"/>
          </p:nvPr>
        </p:nvPicPr>
        <p:blipFill>
          <a:blip r:embed="rId2" cstate="print"/>
          <a:srcRect/>
          <a:stretch>
            <a:fillRect/>
          </a:stretch>
        </p:blipFill>
        <p:spPr>
          <a:xfrm>
            <a:off x="1187450" y="612775"/>
            <a:ext cx="6697663" cy="5022850"/>
          </a:xfrm>
        </p:spPr>
      </p:pic>
      <p:sp>
        <p:nvSpPr>
          <p:cNvPr id="47108" name="Text Placeholder 3"/>
          <p:cNvSpPr>
            <a:spLocks noGrp="1"/>
          </p:cNvSpPr>
          <p:nvPr>
            <p:ph type="body" sz="half" idx="2"/>
          </p:nvPr>
        </p:nvSpPr>
        <p:spPr/>
        <p:txBody>
          <a:bodyPr/>
          <a:lstStyle/>
          <a:p>
            <a:pPr eaLnBrk="1" hangingPunct="1"/>
            <a:endParaRPr lang="en-NZ"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713" y="5949950"/>
            <a:ext cx="5486400" cy="566738"/>
          </a:xfrm>
        </p:spPr>
        <p:txBody>
          <a:bodyPr rtlCol="0">
            <a:normAutofit fontScale="90000"/>
          </a:bodyPr>
          <a:lstStyle/>
          <a:p>
            <a:pPr algn="ctr" eaLnBrk="1" fontAlgn="auto" hangingPunct="1">
              <a:spcAft>
                <a:spcPts val="0"/>
              </a:spcAft>
              <a:defRPr/>
            </a:pPr>
            <a:r>
              <a:rPr lang="en-NZ" dirty="0" smtClean="0"/>
              <a:t>Stacey Kitchen (</a:t>
            </a:r>
            <a:r>
              <a:rPr lang="en-NZ" dirty="0" err="1" smtClean="0"/>
              <a:t>Whangarei</a:t>
            </a:r>
            <a:r>
              <a:rPr lang="en-NZ" dirty="0" smtClean="0"/>
              <a:t>) and Brimley Wilson (Auckland), by Nicki Macpherson</a:t>
            </a:r>
            <a:endParaRPr lang="en-NZ" dirty="0"/>
          </a:p>
        </p:txBody>
      </p:sp>
      <p:pic>
        <p:nvPicPr>
          <p:cNvPr id="48131" name="Picture Placeholder 4" descr="Stacey Kitchen (Whangarei) Brimley Wilson (Auckland) by Nicki Macpherson.jpg"/>
          <p:cNvPicPr>
            <a:picLocks noGrp="1" noChangeAspect="1"/>
          </p:cNvPicPr>
          <p:nvPr>
            <p:ph type="pic" idx="1"/>
          </p:nvPr>
        </p:nvPicPr>
        <p:blipFill>
          <a:blip r:embed="rId2" cstate="print"/>
          <a:srcRect/>
          <a:stretch>
            <a:fillRect/>
          </a:stretch>
        </p:blipFill>
        <p:spPr>
          <a:xfrm>
            <a:off x="1219200" y="612775"/>
            <a:ext cx="6737350" cy="5053013"/>
          </a:xfrm>
        </p:spPr>
      </p:pic>
      <p:sp>
        <p:nvSpPr>
          <p:cNvPr id="48132" name="Text Placeholder 3"/>
          <p:cNvSpPr>
            <a:spLocks noGrp="1"/>
          </p:cNvSpPr>
          <p:nvPr>
            <p:ph type="body" sz="half" idx="2"/>
          </p:nvPr>
        </p:nvSpPr>
        <p:spPr/>
        <p:txBody>
          <a:bodyPr/>
          <a:lstStyle/>
          <a:p>
            <a:pPr eaLnBrk="1" hangingPunct="1"/>
            <a:endParaRPr lang="en-NZ" smtClean="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713" y="5949950"/>
            <a:ext cx="5486400" cy="566738"/>
          </a:xfrm>
        </p:spPr>
        <p:txBody>
          <a:bodyPr rtlCol="0">
            <a:normAutofit fontScale="90000"/>
          </a:bodyPr>
          <a:lstStyle/>
          <a:p>
            <a:pPr algn="ctr" eaLnBrk="1" fontAlgn="auto" hangingPunct="1">
              <a:spcAft>
                <a:spcPts val="0"/>
              </a:spcAft>
              <a:defRPr/>
            </a:pPr>
            <a:r>
              <a:rPr lang="en-NZ" dirty="0" smtClean="0"/>
              <a:t>Terry Tepania (Kaitaia) Jan Dixon (Christchurch) and Moana </a:t>
            </a:r>
            <a:r>
              <a:rPr lang="en-NZ" dirty="0" err="1" smtClean="0"/>
              <a:t>McNee</a:t>
            </a:r>
            <a:r>
              <a:rPr lang="en-NZ" dirty="0" smtClean="0"/>
              <a:t> (Auckland), by Sonia </a:t>
            </a:r>
            <a:r>
              <a:rPr lang="en-NZ" dirty="0" err="1" smtClean="0"/>
              <a:t>Neho</a:t>
            </a:r>
            <a:endParaRPr lang="en-NZ" dirty="0"/>
          </a:p>
        </p:txBody>
      </p:sp>
      <p:pic>
        <p:nvPicPr>
          <p:cNvPr id="49155" name="Picture Placeholder 4" descr="Terry Tepania (Kaitaia) Jan Dixon (Christchurch) Moana McNee (Auckland) by Sonia Neho.jpg"/>
          <p:cNvPicPr>
            <a:picLocks noGrp="1" noChangeAspect="1"/>
          </p:cNvPicPr>
          <p:nvPr>
            <p:ph type="pic" idx="1"/>
          </p:nvPr>
        </p:nvPicPr>
        <p:blipFill>
          <a:blip r:embed="rId2" cstate="print"/>
          <a:srcRect/>
          <a:stretch>
            <a:fillRect/>
          </a:stretch>
        </p:blipFill>
        <p:spPr>
          <a:xfrm>
            <a:off x="1219200" y="612775"/>
            <a:ext cx="6665913" cy="4999038"/>
          </a:xfrm>
        </p:spPr>
      </p:pic>
      <p:sp>
        <p:nvSpPr>
          <p:cNvPr id="49156" name="Text Placeholder 3"/>
          <p:cNvSpPr>
            <a:spLocks noGrp="1"/>
          </p:cNvSpPr>
          <p:nvPr>
            <p:ph type="body" sz="half" idx="2"/>
          </p:nvPr>
        </p:nvSpPr>
        <p:spPr/>
        <p:txBody>
          <a:bodyPr/>
          <a:lstStyle/>
          <a:p>
            <a:pPr eaLnBrk="1" hangingPunct="1"/>
            <a:endParaRPr lang="en-NZ" smtClean="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713" y="6021388"/>
            <a:ext cx="5486400" cy="566737"/>
          </a:xfrm>
        </p:spPr>
        <p:txBody>
          <a:bodyPr rtlCol="0">
            <a:normAutofit fontScale="90000"/>
          </a:bodyPr>
          <a:lstStyle/>
          <a:p>
            <a:pPr algn="ctr" eaLnBrk="1" fontAlgn="auto" hangingPunct="1">
              <a:spcAft>
                <a:spcPts val="0"/>
              </a:spcAft>
              <a:defRPr/>
            </a:pPr>
            <a:r>
              <a:rPr lang="en-NZ" dirty="0" smtClean="0"/>
              <a:t>Tonya Poore and Jenny Gray (Auckland) by Nicki Macpherson</a:t>
            </a:r>
            <a:endParaRPr lang="en-NZ" dirty="0"/>
          </a:p>
        </p:txBody>
      </p:sp>
      <p:pic>
        <p:nvPicPr>
          <p:cNvPr id="50179" name="Picture Placeholder 4" descr="Tonya Poore and Jenny Gray (Auckland) by Nicki Macpherson.jpg"/>
          <p:cNvPicPr>
            <a:picLocks noGrp="1" noChangeAspect="1"/>
          </p:cNvPicPr>
          <p:nvPr>
            <p:ph type="pic" idx="1"/>
          </p:nvPr>
        </p:nvPicPr>
        <p:blipFill>
          <a:blip r:embed="rId2" cstate="print"/>
          <a:srcRect/>
          <a:stretch>
            <a:fillRect/>
          </a:stretch>
        </p:blipFill>
        <p:spPr>
          <a:xfrm>
            <a:off x="1219200" y="612775"/>
            <a:ext cx="6665913" cy="4999038"/>
          </a:xfrm>
        </p:spPr>
      </p:pic>
      <p:sp>
        <p:nvSpPr>
          <p:cNvPr id="50180" name="Text Placeholder 3"/>
          <p:cNvSpPr>
            <a:spLocks noGrp="1"/>
          </p:cNvSpPr>
          <p:nvPr>
            <p:ph type="body" sz="half" idx="2"/>
          </p:nvPr>
        </p:nvSpPr>
        <p:spPr/>
        <p:txBody>
          <a:bodyPr/>
          <a:lstStyle/>
          <a:p>
            <a:pPr eaLnBrk="1" hangingPunct="1"/>
            <a:endParaRPr lang="en-NZ" smtClean="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713" y="5876925"/>
            <a:ext cx="5486400" cy="566738"/>
          </a:xfrm>
        </p:spPr>
        <p:txBody>
          <a:bodyPr rtlCol="0">
            <a:normAutofit fontScale="90000"/>
          </a:bodyPr>
          <a:lstStyle/>
          <a:p>
            <a:pPr algn="ctr" eaLnBrk="1" fontAlgn="auto" hangingPunct="1">
              <a:spcAft>
                <a:spcPts val="0"/>
              </a:spcAft>
              <a:defRPr/>
            </a:pPr>
            <a:r>
              <a:rPr lang="en-NZ" dirty="0" smtClean="0"/>
              <a:t>Willy and Neta Van Der Sluis (</a:t>
            </a:r>
            <a:r>
              <a:rPr lang="en-NZ" dirty="0" err="1" smtClean="0"/>
              <a:t>Houhora</a:t>
            </a:r>
            <a:r>
              <a:rPr lang="en-NZ" dirty="0" smtClean="0"/>
              <a:t>), by Nicki Macpherson</a:t>
            </a:r>
            <a:endParaRPr lang="en-NZ" dirty="0"/>
          </a:p>
        </p:txBody>
      </p:sp>
      <p:pic>
        <p:nvPicPr>
          <p:cNvPr id="51203" name="Picture Placeholder 4" descr="Willy and Neta Van Der Sluis (Houhora) by Nicki Macpherson.jpg"/>
          <p:cNvPicPr>
            <a:picLocks noGrp="1" noChangeAspect="1"/>
          </p:cNvPicPr>
          <p:nvPr>
            <p:ph type="pic" idx="1"/>
          </p:nvPr>
        </p:nvPicPr>
        <p:blipFill>
          <a:blip r:embed="rId2" cstate="print"/>
          <a:srcRect/>
          <a:stretch>
            <a:fillRect/>
          </a:stretch>
        </p:blipFill>
        <p:spPr>
          <a:xfrm>
            <a:off x="1174750" y="620713"/>
            <a:ext cx="6624638" cy="4968875"/>
          </a:xfrm>
        </p:spPr>
      </p:pic>
      <p:sp>
        <p:nvSpPr>
          <p:cNvPr id="51204" name="Text Placeholder 3"/>
          <p:cNvSpPr>
            <a:spLocks noGrp="1"/>
          </p:cNvSpPr>
          <p:nvPr>
            <p:ph type="body" sz="half" idx="2"/>
          </p:nvPr>
        </p:nvSpPr>
        <p:spPr/>
        <p:txBody>
          <a:bodyPr/>
          <a:lstStyle/>
          <a:p>
            <a:pPr eaLnBrk="1" hangingPunct="1"/>
            <a:endParaRPr lang="en-NZ"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1763713" y="5876925"/>
            <a:ext cx="5486400" cy="566738"/>
          </a:xfrm>
        </p:spPr>
        <p:txBody>
          <a:bodyPr/>
          <a:lstStyle/>
          <a:p>
            <a:pPr algn="ctr" eaLnBrk="1" hangingPunct="1"/>
            <a:r>
              <a:rPr lang="en-NZ" smtClean="0"/>
              <a:t>Angela and Eva Alldread by Robin Dunn</a:t>
            </a:r>
          </a:p>
        </p:txBody>
      </p:sp>
      <p:sp>
        <p:nvSpPr>
          <p:cNvPr id="6147" name="Text Placeholder 3"/>
          <p:cNvSpPr>
            <a:spLocks noGrp="1"/>
          </p:cNvSpPr>
          <p:nvPr>
            <p:ph type="body" sz="half" idx="2"/>
          </p:nvPr>
        </p:nvSpPr>
        <p:spPr/>
        <p:txBody>
          <a:bodyPr/>
          <a:lstStyle/>
          <a:p>
            <a:pPr eaLnBrk="1" hangingPunct="1"/>
            <a:endParaRPr lang="en-NZ" smtClean="0"/>
          </a:p>
        </p:txBody>
      </p:sp>
      <p:pic>
        <p:nvPicPr>
          <p:cNvPr id="6148" name="Picture Placeholder 16" descr="Angela and Eva Alldread by Robin Dunn.jpg"/>
          <p:cNvPicPr>
            <a:picLocks noGrp="1" noChangeAspect="1"/>
          </p:cNvPicPr>
          <p:nvPr>
            <p:ph type="pic" idx="1"/>
          </p:nvPr>
        </p:nvPicPr>
        <p:blipFill>
          <a:blip r:embed="rId2" cstate="print"/>
          <a:srcRect l="12500" r="12500"/>
          <a:stretch>
            <a:fillRect/>
          </a:stretch>
        </p:blipFill>
        <p:spPr>
          <a:xfrm>
            <a:off x="1187450" y="612775"/>
            <a:ext cx="6840538" cy="5130800"/>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713" y="5949950"/>
            <a:ext cx="5486400" cy="566738"/>
          </a:xfrm>
        </p:spPr>
        <p:txBody>
          <a:bodyPr rtlCol="0">
            <a:normAutofit fontScale="90000"/>
          </a:bodyPr>
          <a:lstStyle/>
          <a:p>
            <a:pPr algn="ctr" eaLnBrk="1" fontAlgn="auto" hangingPunct="1">
              <a:spcAft>
                <a:spcPts val="0"/>
              </a:spcAft>
              <a:defRPr/>
            </a:pPr>
            <a:r>
              <a:rPr lang="en-NZ" dirty="0" smtClean="0"/>
              <a:t>Arlie and Betty McPherson (Auckland) by Natalie McPherson</a:t>
            </a:r>
            <a:endParaRPr lang="en-NZ" dirty="0"/>
          </a:p>
        </p:txBody>
      </p:sp>
      <p:sp>
        <p:nvSpPr>
          <p:cNvPr id="7171" name="Text Placeholder 3"/>
          <p:cNvSpPr>
            <a:spLocks noGrp="1"/>
          </p:cNvSpPr>
          <p:nvPr>
            <p:ph type="body" sz="half" idx="2"/>
          </p:nvPr>
        </p:nvSpPr>
        <p:spPr/>
        <p:txBody>
          <a:bodyPr/>
          <a:lstStyle/>
          <a:p>
            <a:pPr eaLnBrk="1" hangingPunct="1"/>
            <a:endParaRPr lang="en-NZ" smtClean="0"/>
          </a:p>
        </p:txBody>
      </p:sp>
      <p:pic>
        <p:nvPicPr>
          <p:cNvPr id="7172" name="Picture Placeholder 6" descr="Arlie and Betty McPherson (Auckland) by Natalie McPherson.jpg"/>
          <p:cNvPicPr>
            <a:picLocks noGrp="1" noChangeAspect="1"/>
          </p:cNvPicPr>
          <p:nvPr>
            <p:ph type="pic" idx="1"/>
          </p:nvPr>
        </p:nvPicPr>
        <p:blipFill>
          <a:blip r:embed="rId2" cstate="print"/>
          <a:srcRect l="5417" r="5417"/>
          <a:stretch>
            <a:fillRect/>
          </a:stretch>
        </p:blipFill>
        <p:spPr>
          <a:xfrm>
            <a:off x="1316038" y="612775"/>
            <a:ext cx="6424612" cy="4818063"/>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5867400" y="4292600"/>
            <a:ext cx="2203450" cy="2016125"/>
          </a:xfrm>
        </p:spPr>
        <p:txBody>
          <a:bodyPr/>
          <a:lstStyle/>
          <a:p>
            <a:pPr algn="ctr" eaLnBrk="1" hangingPunct="1"/>
            <a:r>
              <a:rPr lang="en-NZ" smtClean="0"/>
              <a:t>Arlie McPherson holds the last jar of his father Alec’s red wine, by Natalie McPherson</a:t>
            </a:r>
          </a:p>
        </p:txBody>
      </p:sp>
      <p:sp>
        <p:nvSpPr>
          <p:cNvPr id="8195" name="Text Placeholder 3"/>
          <p:cNvSpPr>
            <a:spLocks noGrp="1"/>
          </p:cNvSpPr>
          <p:nvPr>
            <p:ph type="body" sz="half" idx="2"/>
          </p:nvPr>
        </p:nvSpPr>
        <p:spPr/>
        <p:txBody>
          <a:bodyPr/>
          <a:lstStyle/>
          <a:p>
            <a:pPr algn="ctr" eaLnBrk="1" hangingPunct="1"/>
            <a:endParaRPr lang="en-NZ" smtClean="0"/>
          </a:p>
        </p:txBody>
      </p:sp>
      <p:pic>
        <p:nvPicPr>
          <p:cNvPr id="8196" name="Picture Placeholder 8" descr="Arlie McPherson holds last of father Alexs red wine, by Natalie McPherson.jpg"/>
          <p:cNvPicPr>
            <a:picLocks noGrp="1" noChangeAspect="1"/>
          </p:cNvPicPr>
          <p:nvPr>
            <p:ph type="pic" idx="1"/>
          </p:nvPr>
        </p:nvPicPr>
        <p:blipFill>
          <a:blip r:embed="rId2" cstate="print"/>
          <a:srcRect/>
          <a:stretch>
            <a:fillRect/>
          </a:stretch>
        </p:blipFill>
        <p:spPr>
          <a:xfrm>
            <a:off x="1258888" y="476250"/>
            <a:ext cx="3903662" cy="5832475"/>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713" y="5732463"/>
            <a:ext cx="5486400" cy="568325"/>
          </a:xfrm>
        </p:spPr>
        <p:txBody>
          <a:bodyPr rtlCol="0">
            <a:normAutofit fontScale="90000"/>
          </a:bodyPr>
          <a:lstStyle/>
          <a:p>
            <a:pPr eaLnBrk="1" fontAlgn="auto" hangingPunct="1">
              <a:spcAft>
                <a:spcPts val="0"/>
              </a:spcAft>
              <a:defRPr/>
            </a:pPr>
            <a:r>
              <a:rPr lang="en-NZ" dirty="0" smtClean="0"/>
              <a:t>Arlie McPherson salutes family, by Natalie McPherson</a:t>
            </a:r>
            <a:endParaRPr lang="en-NZ" dirty="0"/>
          </a:p>
        </p:txBody>
      </p:sp>
      <p:pic>
        <p:nvPicPr>
          <p:cNvPr id="9219" name="Picture Placeholder 4" descr="Arlie McPherson salutes family, by Natalie McPherson.jpg"/>
          <p:cNvPicPr>
            <a:picLocks noGrp="1" noChangeAspect="1"/>
          </p:cNvPicPr>
          <p:nvPr>
            <p:ph type="pic" idx="1"/>
          </p:nvPr>
        </p:nvPicPr>
        <p:blipFill>
          <a:blip r:embed="rId2" cstate="print"/>
          <a:srcRect l="5388" r="5388"/>
          <a:stretch>
            <a:fillRect/>
          </a:stretch>
        </p:blipFill>
        <p:spPr>
          <a:xfrm>
            <a:off x="1116013" y="612775"/>
            <a:ext cx="6911975" cy="5184775"/>
          </a:xfrm>
        </p:spPr>
      </p:pic>
      <p:sp>
        <p:nvSpPr>
          <p:cNvPr id="9220" name="Text Placeholder 3"/>
          <p:cNvSpPr>
            <a:spLocks noGrp="1"/>
          </p:cNvSpPr>
          <p:nvPr>
            <p:ph type="body" sz="half" idx="2"/>
          </p:nvPr>
        </p:nvSpPr>
        <p:spPr>
          <a:xfrm>
            <a:off x="1792288" y="5367338"/>
            <a:ext cx="5486400" cy="941387"/>
          </a:xfrm>
        </p:spPr>
        <p:txBody>
          <a:bodyPr/>
          <a:lstStyle/>
          <a:p>
            <a:pPr algn="ctr" eaLnBrk="1" hangingPunct="1"/>
            <a:endParaRPr lang="en-NZ"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Arlie McPherson offers his father's wine, by Natalie McPherson.jpg"/>
          <p:cNvPicPr>
            <a:picLocks noChangeAspect="1"/>
          </p:cNvPicPr>
          <p:nvPr/>
        </p:nvPicPr>
        <p:blipFill>
          <a:blip r:embed="rId2" cstate="print"/>
          <a:srcRect/>
          <a:stretch>
            <a:fillRect/>
          </a:stretch>
        </p:blipFill>
        <p:spPr bwMode="auto">
          <a:xfrm>
            <a:off x="1092200" y="549275"/>
            <a:ext cx="3905250" cy="5832475"/>
          </a:xfrm>
          <a:prstGeom prst="rect">
            <a:avLst/>
          </a:prstGeom>
          <a:noFill/>
          <a:ln w="9525">
            <a:noFill/>
            <a:miter lim="800000"/>
            <a:headEnd/>
            <a:tailEnd/>
          </a:ln>
        </p:spPr>
      </p:pic>
      <p:sp>
        <p:nvSpPr>
          <p:cNvPr id="10243" name="TextBox 5"/>
          <p:cNvSpPr txBox="1">
            <a:spLocks noChangeArrowheads="1"/>
          </p:cNvSpPr>
          <p:nvPr/>
        </p:nvSpPr>
        <p:spPr bwMode="auto">
          <a:xfrm>
            <a:off x="5364163" y="5300663"/>
            <a:ext cx="2592387" cy="923925"/>
          </a:xfrm>
          <a:prstGeom prst="rect">
            <a:avLst/>
          </a:prstGeom>
          <a:noFill/>
          <a:ln w="9525">
            <a:noFill/>
            <a:miter lim="800000"/>
            <a:headEnd/>
            <a:tailEnd/>
          </a:ln>
        </p:spPr>
        <p:txBody>
          <a:bodyPr>
            <a:spAutoFit/>
          </a:bodyPr>
          <a:lstStyle/>
          <a:p>
            <a:pPr algn="ctr"/>
            <a:r>
              <a:rPr lang="en-NZ" b="1">
                <a:latin typeface="Calibri" pitchFamily="34" charset="0"/>
              </a:rPr>
              <a:t>Arlie McPherson offers his father's wine, by Natalie McPherson</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208</TotalTime>
  <Words>712</Words>
  <Application>Microsoft Office PowerPoint</Application>
  <PresentationFormat>On-screen Show (4:3)</PresentationFormat>
  <Paragraphs>51</Paragraphs>
  <Slides>49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49</vt:i4>
      </vt:variant>
    </vt:vector>
  </HeadingPairs>
  <TitlesOfParts>
    <vt:vector size="52" baseType="lpstr">
      <vt:lpstr>Arial</vt:lpstr>
      <vt:lpstr>Calibri</vt:lpstr>
      <vt:lpstr>Office Theme</vt:lpstr>
      <vt:lpstr>Macpherson Family Reunion Photos</vt:lpstr>
      <vt:lpstr>Adrianna and Kath Brass (Kaitaia) by Nicki Macpherson</vt:lpstr>
      <vt:lpstr>Alan Manning (Ngaruawahia), Olive Brooks (Tasmania) Reynold Macpherson (Rotorua) and Ruth Manning (Ngaruawahia) by Sonia Neho</vt:lpstr>
      <vt:lpstr>Angela Alldread (Whangarei) and Kirsty Macpherson (Brisbane) by Nicki Macpherson</vt:lpstr>
      <vt:lpstr>Angela and Eva Alldread by Robin Dunn</vt:lpstr>
      <vt:lpstr>Arlie and Betty McPherson (Auckland) by Natalie McPherson</vt:lpstr>
      <vt:lpstr>Arlie McPherson holds the last jar of his father Alec’s red wine, by Natalie McPherson</vt:lpstr>
      <vt:lpstr>Arlie McPherson salutes family, by Natalie McPherson</vt:lpstr>
      <vt:lpstr>Slide 9</vt:lpstr>
      <vt:lpstr>Austin Brooks (Tasmania) by Jan Hoskin</vt:lpstr>
      <vt:lpstr>Jemma Sayles (Kaitaia) and Austin Brooks (Tasmania) watching Lily Hoskin (Christchurch), by Natalie McPherson</vt:lpstr>
      <vt:lpstr>Slide 12</vt:lpstr>
      <vt:lpstr>Austin and Shiona Brooks (Tasmania) Nicki and Reynold Macpherson (Rotorua) and Kirsty Macpherson (Brisbane) by Robin Dunn</vt:lpstr>
      <vt:lpstr>Damien, Austin, Shiona and Olive Brooks (Tasmania), Angus Macpherson (Brisbane) Nicki and Reynold Macpherson (Rotorua) and Kirsty Macpherson (Brisbane) by Robin Dunn</vt:lpstr>
      <vt:lpstr>Damien and Austin Brooks (Tasmania) and Marcia Eastwood (Kaitaia), by Natalie McPherson</vt:lpstr>
      <vt:lpstr>Slide 16</vt:lpstr>
      <vt:lpstr>Doris Andrews and Ken Macpherson by Judi Rogers</vt:lpstr>
      <vt:lpstr>Eddie Tepania and Charlie Hohaia (Kaitaia) by Nicki Macpherson</vt:lpstr>
      <vt:lpstr>Emma Brass (Kaitaia) by Nicki Macpherson</vt:lpstr>
      <vt:lpstr>Slide 20</vt:lpstr>
      <vt:lpstr>Eva Alldread by Robin Dunn</vt:lpstr>
      <vt:lpstr>Eva Alldread having her face painted by Marcia Eastwood, by Robin Dunn</vt:lpstr>
      <vt:lpstr>Eva Alldread and Robin Dunn, by Angela Alldread</vt:lpstr>
      <vt:lpstr>Johnny and Meg Matthews (Ahipara) by Nicki Macpherson</vt:lpstr>
      <vt:lpstr>Slide 25</vt:lpstr>
      <vt:lpstr>Kath and Ian McNee (Kaitaia) and Kaumatua Pa Moses (Waipapakauri) by Nicki Macpherson</vt:lpstr>
      <vt:lpstr>Kath MacNee (Kaitaia) Arlie and Betty McPherson (Auckland), by Natalie McPherson</vt:lpstr>
      <vt:lpstr>Kath McNee and Sonia Neho (Kaitaia) with Moana McNee (Auckland) by Eric Neho</vt:lpstr>
      <vt:lpstr>Ken and Pat Macpherson (Kaitaia), by Nicki Macpherson</vt:lpstr>
      <vt:lpstr>Kylie Yates and Gemma Sayles (Kaitaia) by Nicki Macpherson</vt:lpstr>
      <vt:lpstr>Leanne Van Der Sluis, Hunter and Sydney Poore (Auckland) by Nicki Macpherson</vt:lpstr>
      <vt:lpstr>Mark Kitchen and Patricia Fraser (Whangarei) by Nicki Macpherson</vt:lpstr>
      <vt:lpstr>Michael Van Der Sluis (Auckland) by Nicki Macpherson</vt:lpstr>
      <vt:lpstr>Micheal Tepania, Ethel Yelavich, Bub Busby, Kath and Ian MacNee by Sonia Neho</vt:lpstr>
      <vt:lpstr>Neta, Joyce, Meg and Patsy neé Macphersons (Kaitaia) by Sonia Neho</vt:lpstr>
      <vt:lpstr>Nicki and Reynold Macpherson (Rotorua) and Kirsty Macpherson (Brisbane) by Robin Dunn</vt:lpstr>
      <vt:lpstr>Slide 37</vt:lpstr>
      <vt:lpstr>Slide 38</vt:lpstr>
      <vt:lpstr>Pat and Ken Macpherson (Kaitaia) and Meg Matthews (Ahipara), by Robin Dunn</vt:lpstr>
      <vt:lpstr>Patsy White (Cable Bay), by Nicki Macpherson</vt:lpstr>
      <vt:lpstr>Pauline Waiti (Wellington), Joshua McPherson, Marilyn Brewin, Renee Nichols (Raewyn and Natalie McPherson in the background) (Auckland) by Sonia Neho</vt:lpstr>
      <vt:lpstr>Robin Dunn and Max Alldread (Whangarei), by Nicki Macpherson</vt:lpstr>
      <vt:lpstr>Shane Van Der Sluis (Auckland) with Patricia Fraser and Mark Kitchen (Whangarei) by Robin Dunn</vt:lpstr>
      <vt:lpstr>Shane Van Der Sluis (Auckland), Patricia Fraser and Mark Kitchen (Whangarei) with Patsy White and Joyce Switzer (Kaitaia), by Natalie McPherson</vt:lpstr>
      <vt:lpstr>Sonia Neho and Thomas Busby (Kaitaia), by Nicki Macpherson</vt:lpstr>
      <vt:lpstr>Stacey Kitchen (Whangarei) and Brimley Wilson (Auckland), by Nicki Macpherson</vt:lpstr>
      <vt:lpstr>Terry Tepania (Kaitaia) Jan Dixon (Christchurch) and Moana McNee (Auckland), by Sonia Neho</vt:lpstr>
      <vt:lpstr>Tonya Poore and Jenny Gray (Auckland) by Nicki Macpherson</vt:lpstr>
      <vt:lpstr>Willy and Neta Van Der Sluis (Houhora), by Nicki Macpherson</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Macpherson Family Reunion Photos</dc:title>
  <dc:creator>Reynold Macpherson</dc:creator>
  <cp:lastModifiedBy>Reynold Macpherson</cp:lastModifiedBy>
  <cp:revision>41</cp:revision>
  <dcterms:created xsi:type="dcterms:W3CDTF">2011-03-16T06:00:05Z</dcterms:created>
  <dcterms:modified xsi:type="dcterms:W3CDTF">2011-03-23T21:17:58Z</dcterms:modified>
</cp:coreProperties>
</file>